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9C926E0-D53F-ED5D-6087-07E33BAF65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7190D26-9FB6-36BD-69FF-B275F2B24C8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635C4B2-B2AF-B7E2-E624-4641F5C8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D2AD451-02F7-A2CB-5BBD-AF8323979A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AEC2920-9190-0F08-02FE-0A4BE1C18AB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975FEB4-00A0-DAFF-ACC0-10C28FE7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EAB404DA-C21B-DB18-E413-FB94C34464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5EBF8BEF-4C47-D7B3-73A8-996F1109F56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E4AAF35-38AD-AB18-EAAA-0681534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6DA244E7-936B-C02D-76C9-591D3C887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6E7B359D-7157-EE31-0867-5A5F182F73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468002EE-9643-42B2-5909-C584C641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9F121883-6A8C-6CBB-6DD5-A7ED9196AE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AB47A90E-49D7-EBD7-329E-821A830C561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3D60BA-F10E-D19B-8186-4248BD1F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FE3D-4E19-FB04-F9C5-5BB8415E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5E60-179F-C0BC-0CD1-72CE6B47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A8A6-AEB8-61BC-3EE8-61F3170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9F56-C5F9-676D-132C-F1E571ED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D75A-C627-3FAA-8E88-4A3BFABC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BD941F10-EF2A-2E86-E2CC-125F0DE99FB8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8565"/>
              <a:gd name="T1" fmla="*/ 0 h 6853555"/>
              <a:gd name="T2" fmla="*/ 1218352 w 1218565"/>
              <a:gd name="T3" fmla="*/ 6853171 h 6853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g object 17">
            <a:extLst>
              <a:ext uri="{FF2B5EF4-FFF2-40B4-BE49-F238E27FC236}">
                <a16:creationId xmlns:a16="http://schemas.microsoft.com/office/drawing/2014/main" id="{8D71CBDB-9017-9B10-080D-7AF414DB70CE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3387 w 4743450"/>
              <a:gd name="T1" fmla="*/ 0 h 3163570"/>
              <a:gd name="T2" fmla="*/ 0 w 4743450"/>
              <a:gd name="T3" fmla="*/ 3163101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g object 18">
            <a:extLst>
              <a:ext uri="{FF2B5EF4-FFF2-40B4-BE49-F238E27FC236}">
                <a16:creationId xmlns:a16="http://schemas.microsoft.com/office/drawing/2014/main" id="{635A1EAA-A12F-B39A-D835-93B60520752D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399 w 3009900"/>
              <a:gd name="T3" fmla="*/ 0 h 6858000"/>
              <a:gd name="T4" fmla="*/ 0 w 3009900"/>
              <a:gd name="T5" fmla="*/ 6857996 h 6858000"/>
              <a:gd name="T6" fmla="*/ 3009899 w 3009900"/>
              <a:gd name="T7" fmla="*/ 6857996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g object 19">
            <a:extLst>
              <a:ext uri="{FF2B5EF4-FFF2-40B4-BE49-F238E27FC236}">
                <a16:creationId xmlns:a16="http://schemas.microsoft.com/office/drawing/2014/main" id="{E726695F-2101-FE19-194B-416107EB66EE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9120 w 2589529"/>
              <a:gd name="T1" fmla="*/ 0 h 6858000"/>
              <a:gd name="T2" fmla="*/ 0 w 2589529"/>
              <a:gd name="T3" fmla="*/ 0 h 6858000"/>
              <a:gd name="T4" fmla="*/ 1208884 w 2589529"/>
              <a:gd name="T5" fmla="*/ 6857996 h 6858000"/>
              <a:gd name="T6" fmla="*/ 2589120 w 2589529"/>
              <a:gd name="T7" fmla="*/ 6857996 h 6858000"/>
              <a:gd name="T8" fmla="*/ 2589120 w 25895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g object 20">
            <a:extLst>
              <a:ext uri="{FF2B5EF4-FFF2-40B4-BE49-F238E27FC236}">
                <a16:creationId xmlns:a16="http://schemas.microsoft.com/office/drawing/2014/main" id="{854B17B9-E61F-F56E-2523-D9A65D10C895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7550 w 3257550"/>
              <a:gd name="T1" fmla="*/ 0 h 3810000"/>
              <a:gd name="T2" fmla="*/ 0 w 3257550"/>
              <a:gd name="T3" fmla="*/ 3810000 h 3810000"/>
              <a:gd name="T4" fmla="*/ 3257550 w 3257550"/>
              <a:gd name="T5" fmla="*/ 3810000 h 3810000"/>
              <a:gd name="T6" fmla="*/ 3257550 w 3257550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g object 21">
            <a:extLst>
              <a:ext uri="{FF2B5EF4-FFF2-40B4-BE49-F238E27FC236}">
                <a16:creationId xmlns:a16="http://schemas.microsoft.com/office/drawing/2014/main" id="{B47F111F-4143-F26B-435E-245C5DA5D319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069 w 2854325"/>
              <a:gd name="T1" fmla="*/ 0 h 6858000"/>
              <a:gd name="T2" fmla="*/ 0 w 2854325"/>
              <a:gd name="T3" fmla="*/ 0 h 6858000"/>
              <a:gd name="T4" fmla="*/ 2470020 w 2854325"/>
              <a:gd name="T5" fmla="*/ 6857996 h 6858000"/>
              <a:gd name="T6" fmla="*/ 2854069 w 2854325"/>
              <a:gd name="T7" fmla="*/ 6857996 h 6858000"/>
              <a:gd name="T8" fmla="*/ 2854069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g object 22">
            <a:extLst>
              <a:ext uri="{FF2B5EF4-FFF2-40B4-BE49-F238E27FC236}">
                <a16:creationId xmlns:a16="http://schemas.microsoft.com/office/drawing/2014/main" id="{53EE3EF2-4B03-D5A4-0731-E10F2779ACDF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453 w 1295400"/>
              <a:gd name="T3" fmla="*/ 0 h 6858000"/>
              <a:gd name="T4" fmla="*/ 0 w 1295400"/>
              <a:gd name="T5" fmla="*/ 6857996 h 6858000"/>
              <a:gd name="T6" fmla="*/ 1295399 w 1295400"/>
              <a:gd name="T7" fmla="*/ 6857996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g object 23">
            <a:extLst>
              <a:ext uri="{FF2B5EF4-FFF2-40B4-BE49-F238E27FC236}">
                <a16:creationId xmlns:a16="http://schemas.microsoft.com/office/drawing/2014/main" id="{9CB46924-7BF3-77C4-E42B-8A8AA4F077BB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5752 w 1256029"/>
              <a:gd name="T1" fmla="*/ 0 h 6858000"/>
              <a:gd name="T2" fmla="*/ 0 w 1256029"/>
              <a:gd name="T3" fmla="*/ 0 h 6858000"/>
              <a:gd name="T4" fmla="*/ 1114527 w 1256029"/>
              <a:gd name="T5" fmla="*/ 6857996 h 6858000"/>
              <a:gd name="T6" fmla="*/ 1255752 w 1256029"/>
              <a:gd name="T7" fmla="*/ 6857996 h 6858000"/>
              <a:gd name="T8" fmla="*/ 1255752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g object 24">
            <a:extLst>
              <a:ext uri="{FF2B5EF4-FFF2-40B4-BE49-F238E27FC236}">
                <a16:creationId xmlns:a16="http://schemas.microsoft.com/office/drawing/2014/main" id="{600915E7-3364-7934-77A6-41352EB2316A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275 w 1819275"/>
              <a:gd name="T1" fmla="*/ 0 h 3267075"/>
              <a:gd name="T2" fmla="*/ 0 w 1819275"/>
              <a:gd name="T3" fmla="*/ 3267075 h 3267075"/>
              <a:gd name="T4" fmla="*/ 1819275 w 1819275"/>
              <a:gd name="T5" fmla="*/ 3267075 h 3267075"/>
              <a:gd name="T6" fmla="*/ 1819275 w 1819275"/>
              <a:gd name="T7" fmla="*/ 0 h 3267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bg object 25">
            <a:extLst>
              <a:ext uri="{FF2B5EF4-FFF2-40B4-BE49-F238E27FC236}">
                <a16:creationId xmlns:a16="http://schemas.microsoft.com/office/drawing/2014/main" id="{64F29866-5B0B-6E78-B80B-3BDBD5976A15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7675"/>
              <a:gd name="T1" fmla="*/ 0 h 2847975"/>
              <a:gd name="T2" fmla="*/ 0 w 447675"/>
              <a:gd name="T3" fmla="*/ 2847975 h 2847975"/>
              <a:gd name="T4" fmla="*/ 447675 w 447675"/>
              <a:gd name="T5" fmla="*/ 2847975 h 2847975"/>
              <a:gd name="T6" fmla="*/ 0 w 447675"/>
              <a:gd name="T7" fmla="*/ 0 h 2847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>
            <a:extLst>
              <a:ext uri="{FF2B5EF4-FFF2-40B4-BE49-F238E27FC236}">
                <a16:creationId xmlns:a16="http://schemas.microsoft.com/office/drawing/2014/main" id="{218C29EA-EC00-0355-84F5-EFA9D62B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37" name="Holder 3">
            <a:extLst>
              <a:ext uri="{FF2B5EF4-FFF2-40B4-BE49-F238E27FC236}">
                <a16:creationId xmlns:a16="http://schemas.microsoft.com/office/drawing/2014/main" id="{69A096EA-F9EA-8B05-9486-994096E3C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8" name="Holder 4">
            <a:extLst>
              <a:ext uri="{FF2B5EF4-FFF2-40B4-BE49-F238E27FC236}">
                <a16:creationId xmlns:a16="http://schemas.microsoft.com/office/drawing/2014/main" id="{FC8F98C5-FA6C-694F-7EE8-61286874F386}"/>
              </a:ext>
            </a:extLst>
          </p:cNvPr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39" name="Holder 5">
            <a:extLst>
              <a:ext uri="{FF2B5EF4-FFF2-40B4-BE49-F238E27FC236}">
                <a16:creationId xmlns:a16="http://schemas.microsoft.com/office/drawing/2014/main" id="{0575D245-8866-C510-6747-4A897F6EEF48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4C325338-9706-408E-99F9-99498AC253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09C09CF-D968-4EF4-8C75-B7D315E380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14300" eaLnBrk="1" fontAlgn="auto" hangingPunct="1">
              <a:spcBef>
                <a:spcPts val="55"/>
              </a:spcBef>
              <a:spcAft>
                <a:spcPts val="0"/>
              </a:spcAft>
              <a:defRPr sz="1100" b="0" i="0" kern="0" spc="10" dirty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0C8A-7266-578A-02D8-E90917D7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702"/>
            <a:ext cx="9144000" cy="1863260"/>
          </a:xfrm>
        </p:spPr>
        <p:txBody>
          <a:bodyPr/>
          <a:lstStyle/>
          <a:p>
            <a:r>
              <a:rPr lang="en-US" dirty="0"/>
              <a:t>     MANIVEL R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3B45-02B5-625B-688D-EE054B3E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2443"/>
          </a:xfrm>
        </p:spPr>
        <p:txBody>
          <a:bodyPr/>
          <a:lstStyle/>
          <a:p>
            <a:r>
              <a:rPr lang="en-US" sz="32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8815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8A97-3141-44A1-0245-4574CBDF2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9488" y="309490"/>
            <a:ext cx="4360984" cy="99880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C260-B6A6-9868-6B12-34DDD85C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7" y="1674055"/>
            <a:ext cx="9031459" cy="4332850"/>
          </a:xfrm>
        </p:spPr>
        <p:txBody>
          <a:bodyPr/>
          <a:lstStyle/>
          <a:p>
            <a:pPr algn="just"/>
            <a:r>
              <a:rPr lang="en-US" sz="4000" dirty="0"/>
              <a:t>Bitcoin has revolutionized the way we think about digital transactions, offering a secure, efficient, and decentralized alternative to traditional financial systems. Its impact extends beyond finance, influencing technology, business, and even social change.</a:t>
            </a:r>
          </a:p>
        </p:txBody>
      </p:sp>
    </p:spTree>
    <p:extLst>
      <p:ext uri="{BB962C8B-B14F-4D97-AF65-F5344CB8AC3E}">
        <p14:creationId xmlns:p14="http://schemas.microsoft.com/office/powerpoint/2010/main" val="41488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01B-069A-1BA9-0CDF-AE44173B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994" y="961740"/>
            <a:ext cx="9486314" cy="923330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1C1C25"/>
                </a:solidFill>
                <a:effectLst/>
                <a:latin typeface="+mj-lt"/>
              </a:rPr>
              <a:t>Bitcoin Price Prediction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51DDB-B95F-385C-E4CE-D20454FFC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"/>
            <a:ext cx="9144000" cy="8125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926-1444-EDB7-65DC-782F8BDC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7" y="365761"/>
            <a:ext cx="8285870" cy="801857"/>
          </a:xfrm>
        </p:spPr>
        <p:txBody>
          <a:bodyPr/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F36FC-CDF7-FDE6-9262-43B45066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095" y="2025748"/>
            <a:ext cx="6035041" cy="504801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Introduction to Bitcoin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Solution and Value Proposition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Unique Features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Modelling Bitcoin Transactions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Results and Impact</a:t>
            </a:r>
          </a:p>
        </p:txBody>
      </p:sp>
    </p:spTree>
    <p:extLst>
      <p:ext uri="{BB962C8B-B14F-4D97-AF65-F5344CB8AC3E}">
        <p14:creationId xmlns:p14="http://schemas.microsoft.com/office/powerpoint/2010/main" val="54224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9FC4-2841-314C-623B-3AF69E8E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8806" y="548715"/>
            <a:ext cx="7906043" cy="615553"/>
          </a:xfrm>
        </p:spPr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041E-9DAE-9A5A-6000-9CE060F1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2096087"/>
            <a:ext cx="10133428" cy="2638022"/>
          </a:xfrm>
        </p:spPr>
        <p:txBody>
          <a:bodyPr/>
          <a:lstStyle/>
          <a:p>
            <a:pPr algn="just"/>
            <a:r>
              <a:rPr lang="en-US" sz="3600" dirty="0"/>
              <a:t>Traditional financial systems rely on central authorities, which can lead to issues such as high transaction fees, long processing times, and lack of transparency.</a:t>
            </a:r>
          </a:p>
        </p:txBody>
      </p:sp>
    </p:spTree>
    <p:extLst>
      <p:ext uri="{BB962C8B-B14F-4D97-AF65-F5344CB8AC3E}">
        <p14:creationId xmlns:p14="http://schemas.microsoft.com/office/powerpoint/2010/main" val="41696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583-8853-C0D2-9882-E180B378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745" y="436098"/>
            <a:ext cx="5289453" cy="798508"/>
          </a:xfrm>
        </p:spPr>
        <p:txBody>
          <a:bodyPr/>
          <a:lstStyle/>
          <a:p>
            <a:r>
              <a:rPr lang="en-US" sz="4000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1919-06DB-3F20-F266-D477E88A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4" y="2011680"/>
            <a:ext cx="9964615" cy="2462213"/>
          </a:xfrm>
        </p:spPr>
        <p:txBody>
          <a:bodyPr/>
          <a:lstStyle/>
          <a:p>
            <a:pPr algn="just"/>
            <a:r>
              <a:rPr lang="en-US" sz="4000" dirty="0"/>
              <a:t> Bitcoin is a decentralized digital currency that operates on a peer-to-peer network. It uses blockchain technology to record transactions, ensuring security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3542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8B16-B9E9-5CE1-D372-D31C00DE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9286" y="436098"/>
            <a:ext cx="5106572" cy="872197"/>
          </a:xfrm>
        </p:spPr>
        <p:txBody>
          <a:bodyPr/>
          <a:lstStyle/>
          <a:p>
            <a:r>
              <a:rPr lang="en-US" sz="4000" dirty="0"/>
              <a:t>End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AD76-7F67-DAF5-9C70-FA8E4AA5C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2141806"/>
            <a:ext cx="9214338" cy="2574387"/>
          </a:xfrm>
        </p:spPr>
        <p:txBody>
          <a:bodyPr/>
          <a:lstStyle/>
          <a:p>
            <a:pPr algn="just"/>
            <a:r>
              <a:rPr lang="en-US" sz="4000" dirty="0"/>
              <a:t> Anyone can use Bitcoin for digital transactions, from individuals making online purchases to businesses accepting payments.</a:t>
            </a:r>
          </a:p>
        </p:txBody>
      </p:sp>
    </p:spTree>
    <p:extLst>
      <p:ext uri="{BB962C8B-B14F-4D97-AF65-F5344CB8AC3E}">
        <p14:creationId xmlns:p14="http://schemas.microsoft.com/office/powerpoint/2010/main" val="1991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0CAD-38D1-2178-11FC-F59DD4A4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8" y="793749"/>
            <a:ext cx="7427742" cy="598953"/>
          </a:xfrm>
        </p:spPr>
        <p:txBody>
          <a:bodyPr/>
          <a:lstStyle/>
          <a:p>
            <a:r>
              <a:rPr lang="en-US" sz="4000" dirty="0"/>
              <a:t>Solution and Value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AF613-848F-928A-FA5E-D651A655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461845"/>
            <a:ext cx="10020886" cy="2827606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4000" dirty="0"/>
              <a:t>Bitcoin offers a decentralized, secure, and efficient way to conduct digital transactions, with lower fees and faster processing times compared to traditional financial systems.</a:t>
            </a:r>
          </a:p>
        </p:txBody>
      </p:sp>
    </p:spTree>
    <p:extLst>
      <p:ext uri="{BB962C8B-B14F-4D97-AF65-F5344CB8AC3E}">
        <p14:creationId xmlns:p14="http://schemas.microsoft.com/office/powerpoint/2010/main" val="345553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CE29-0EFF-8E68-CF85-6C168CBF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" y="675250"/>
            <a:ext cx="6569612" cy="886264"/>
          </a:xfrm>
        </p:spPr>
        <p:txBody>
          <a:bodyPr/>
          <a:lstStyle/>
          <a:p>
            <a:r>
              <a:rPr lang="en-US" sz="4000" dirty="0"/>
              <a:t>The Wow in Your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499E9-9A45-AB90-9B08-3F108D0F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88" y="2377440"/>
            <a:ext cx="8398412" cy="3805310"/>
          </a:xfrm>
        </p:spPr>
        <p:txBody>
          <a:bodyPr/>
          <a:lstStyle/>
          <a:p>
            <a:pPr algn="just"/>
            <a:r>
              <a:rPr lang="en-US" sz="4000" dirty="0"/>
              <a:t>The decentralized nature of Bitcoin, combined with its transparent and secure blockchain technology, sets it apart from traditional currencies and payment systems.</a:t>
            </a:r>
          </a:p>
        </p:txBody>
      </p:sp>
    </p:spTree>
    <p:extLst>
      <p:ext uri="{BB962C8B-B14F-4D97-AF65-F5344CB8AC3E}">
        <p14:creationId xmlns:p14="http://schemas.microsoft.com/office/powerpoint/2010/main" val="231712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E669-C1F3-3167-FA8A-378EC47D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9994" y="126609"/>
            <a:ext cx="6400800" cy="1969477"/>
          </a:xfrm>
        </p:spPr>
        <p:txBody>
          <a:bodyPr/>
          <a:lstStyle/>
          <a:p>
            <a:r>
              <a:rPr lang="en-US" dirty="0"/>
              <a:t>Modelling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5B2A-0BCE-8157-CC4F-694BFD17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52" y="1899138"/>
            <a:ext cx="8961120" cy="2441564"/>
          </a:xfrm>
        </p:spPr>
        <p:txBody>
          <a:bodyPr/>
          <a:lstStyle/>
          <a:p>
            <a:pPr algn="just"/>
            <a:r>
              <a:rPr lang="en-US" sz="4000" dirty="0"/>
              <a:t>Bitcoin transactions are recorded on a public ledger called the blockchain, which uses cryptography to ensure security and prevent fraud.</a:t>
            </a:r>
          </a:p>
        </p:txBody>
      </p:sp>
    </p:spTree>
    <p:extLst>
      <p:ext uri="{BB962C8B-B14F-4D97-AF65-F5344CB8AC3E}">
        <p14:creationId xmlns:p14="http://schemas.microsoft.com/office/powerpoint/2010/main" val="365103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 (1)</Template>
  <TotalTime>91</TotalTime>
  <Words>239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     MANIVEL R        </vt:lpstr>
      <vt:lpstr>Bitcoin Price Prediction </vt:lpstr>
      <vt:lpstr>AGENDA</vt:lpstr>
      <vt:lpstr>PROBLEM STATEMENT</vt:lpstr>
      <vt:lpstr>Project Overview</vt:lpstr>
      <vt:lpstr>End Users</vt:lpstr>
      <vt:lpstr>Solution and Value Proposition</vt:lpstr>
      <vt:lpstr>The Wow in Your Solution</vt:lpstr>
      <vt:lpstr>Modelling 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MANIVEL R        </dc:title>
  <dc:creator>admin</dc:creator>
  <cp:lastModifiedBy>admin</cp:lastModifiedBy>
  <cp:revision>1</cp:revision>
  <dcterms:created xsi:type="dcterms:W3CDTF">2024-04-02T08:45:46Z</dcterms:created>
  <dcterms:modified xsi:type="dcterms:W3CDTF">2024-04-02T10:17:07Z</dcterms:modified>
</cp:coreProperties>
</file>