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6" d="100"/>
          <a:sy n="46" d="100"/>
        </p:scale>
        <p:origin x="73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FD6645AD-C8B6-4189-BCFF-833A6CA41D2A}"/>
    <pc:docChg chg="custSel modSld">
      <pc:chgData name="AYAZ BASHA F" userId="36c31523c938411c" providerId="LiveId" clId="{FD6645AD-C8B6-4189-BCFF-833A6CA41D2A}" dt="2024-03-26T05:56:21.942" v="3" actId="255"/>
      <pc:docMkLst>
        <pc:docMk/>
      </pc:docMkLst>
      <pc:sldChg chg="modSp mod">
        <pc:chgData name="AYAZ BASHA F" userId="36c31523c938411c" providerId="LiveId" clId="{FD6645AD-C8B6-4189-BCFF-833A6CA41D2A}" dt="2024-03-26T05:56:07.005" v="2" actId="1076"/>
        <pc:sldMkLst>
          <pc:docMk/>
          <pc:sldMk cId="3262876417" sldId="256"/>
        </pc:sldMkLst>
        <pc:spChg chg="mod">
          <ac:chgData name="AYAZ BASHA F" userId="36c31523c938411c" providerId="LiveId" clId="{FD6645AD-C8B6-4189-BCFF-833A6CA41D2A}" dt="2024-03-26T05:56:07.005" v="2" actId="1076"/>
          <ac:spMkLst>
            <pc:docMk/>
            <pc:sldMk cId="3262876417" sldId="256"/>
            <ac:spMk id="2" creationId="{084A06DF-011D-A7BE-B925-8C9B5DEE6C77}"/>
          </ac:spMkLst>
        </pc:spChg>
        <pc:spChg chg="mod">
          <ac:chgData name="AYAZ BASHA F" userId="36c31523c938411c" providerId="LiveId" clId="{FD6645AD-C8B6-4189-BCFF-833A6CA41D2A}" dt="2024-03-26T05:55:59.330" v="1" actId="27636"/>
          <ac:spMkLst>
            <pc:docMk/>
            <pc:sldMk cId="3262876417" sldId="256"/>
            <ac:spMk id="3" creationId="{EAD7BC32-4879-7313-2FFE-41328368F097}"/>
          </ac:spMkLst>
        </pc:spChg>
      </pc:sldChg>
      <pc:sldChg chg="modSp mod">
        <pc:chgData name="AYAZ BASHA F" userId="36c31523c938411c" providerId="LiveId" clId="{FD6645AD-C8B6-4189-BCFF-833A6CA41D2A}" dt="2024-03-26T05:56:21.942" v="3" actId="255"/>
        <pc:sldMkLst>
          <pc:docMk/>
          <pc:sldMk cId="929403136" sldId="259"/>
        </pc:sldMkLst>
        <pc:spChg chg="mod">
          <ac:chgData name="AYAZ BASHA F" userId="36c31523c938411c" providerId="LiveId" clId="{FD6645AD-C8B6-4189-BCFF-833A6CA41D2A}" dt="2024-03-26T05:56:21.942" v="3" actId="255"/>
          <ac:spMkLst>
            <pc:docMk/>
            <pc:sldMk cId="929403136" sldId="259"/>
            <ac:spMk id="3" creationId="{68B2B3C9-81B3-AEEF-7C74-953578A57F27}"/>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4457829-3A12-4EFB-9622-B1F90D6D9C1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16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806247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910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3481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857312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6931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683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3829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572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996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928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27244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818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686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135942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057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45636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321196914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2599509" y="3322040"/>
            <a:ext cx="6640938" cy="1489085"/>
          </a:xfrm>
        </p:spPr>
        <p:txBody>
          <a:bodyPr>
            <a:normAutofit fontScale="55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dirty="0">
                <a:solidFill>
                  <a:schemeClr val="tx1"/>
                </a:solidFill>
                <a:latin typeface="Arial"/>
                <a:cs typeface="Arial"/>
              </a:rPr>
              <a:t>	</a:t>
            </a:r>
            <a:r>
              <a:rPr lang="en-US" sz="2900" b="1" dirty="0" smtClean="0">
                <a:latin typeface="Arial"/>
                <a:cs typeface="Arial"/>
              </a:rPr>
              <a:t>SRINIVASAN .</a:t>
            </a:r>
            <a:r>
              <a:rPr lang="en-US" sz="2800" b="1" dirty="0" smtClean="0">
                <a:latin typeface="Arial"/>
                <a:cs typeface="Arial"/>
              </a:rPr>
              <a:t>P</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927463" y="1043791"/>
            <a:ext cx="10293531"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1032205" y="1018902"/>
            <a:ext cx="10476172" cy="4688727"/>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1797666" y="2664823"/>
            <a:ext cx="8596668" cy="3137093"/>
          </a:xfrm>
        </p:spPr>
        <p:txBody>
          <a:bodyPr>
            <a:normAutofit fontScale="92500" lnSpcReduction="20000"/>
          </a:bodyPr>
          <a:lstStyle/>
          <a:p>
            <a:pPr marL="0" indent="0">
              <a:buNone/>
            </a:pPr>
            <a:r>
              <a:rPr lang="en-US" sz="1800" dirty="0">
                <a:solidFill>
                  <a:schemeClr val="tx1"/>
                </a:solidFill>
              </a:rPr>
              <a:t/>
            </a: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1797666" y="2586445"/>
            <a:ext cx="8596668" cy="3520232"/>
          </a:xfrm>
        </p:spPr>
        <p:txBody>
          <a:bodyPr>
            <a:normAutofit fontScale="475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1657048" y="2586445"/>
            <a:ext cx="8596668" cy="3454917"/>
          </a:xfrm>
        </p:spPr>
        <p:txBody>
          <a:bodyPr>
            <a:normAutofit fontScale="550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2168433" y="2547457"/>
            <a:ext cx="7629907"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r>
              <a:rPr lang="en-US" sz="1800" dirty="0"/>
              <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a:xfrm>
            <a:off x="1295402" y="982132"/>
            <a:ext cx="9601196" cy="520097"/>
          </a:xfrm>
        </p:spPr>
        <p:txBody>
          <a:bodyPr>
            <a:normAutofit fontScale="90000"/>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979714" y="1502228"/>
            <a:ext cx="9601200" cy="4781005"/>
          </a:xfrm>
        </p:spPr>
        <p:txBody>
          <a:bodyPr>
            <a:noAutofit/>
          </a:bodyPr>
          <a:lstStyle/>
          <a:p>
            <a:pPr algn="l">
              <a:buFont typeface="+mj-lt"/>
              <a:buAutoNum type="arabicPeriod"/>
            </a:pPr>
            <a:r>
              <a:rPr lang="en-US" sz="1050" b="1" i="0" dirty="0">
                <a:solidFill>
                  <a:schemeClr val="tx1"/>
                </a:solidFill>
                <a:effectLst/>
                <a:latin typeface="Söhne"/>
              </a:rPr>
              <a:t>Cross-Platform Compatibility</a:t>
            </a:r>
            <a:r>
              <a:rPr lang="en-US" sz="105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050" b="1" i="0" dirty="0">
                <a:solidFill>
                  <a:schemeClr val="tx1"/>
                </a:solidFill>
                <a:effectLst/>
                <a:latin typeface="Söhne"/>
              </a:rPr>
              <a:t>Stealth Mode Operation</a:t>
            </a:r>
            <a:r>
              <a:rPr lang="en-US" sz="105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050" b="1" i="0" dirty="0">
                <a:solidFill>
                  <a:schemeClr val="tx1"/>
                </a:solidFill>
                <a:effectLst/>
                <a:latin typeface="Söhne"/>
              </a:rPr>
              <a:t>Persistence Mechanism</a:t>
            </a:r>
            <a:r>
              <a:rPr lang="en-US" sz="105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050" b="1" i="0" dirty="0">
                <a:solidFill>
                  <a:schemeClr val="tx1"/>
                </a:solidFill>
                <a:effectLst/>
                <a:latin typeface="Söhne"/>
              </a:rPr>
              <a:t>Key Logging Functionality</a:t>
            </a:r>
            <a:r>
              <a:rPr lang="en-US" sz="105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050" b="1" i="0" dirty="0">
                <a:solidFill>
                  <a:schemeClr val="tx1"/>
                </a:solidFill>
                <a:effectLst/>
                <a:latin typeface="Söhne"/>
              </a:rPr>
              <a:t>Secure Data Storage</a:t>
            </a:r>
            <a:r>
              <a:rPr lang="en-US" sz="105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050" b="1" i="0" dirty="0">
                <a:solidFill>
                  <a:schemeClr val="tx1"/>
                </a:solidFill>
                <a:effectLst/>
                <a:latin typeface="Söhne"/>
              </a:rPr>
              <a:t>Authorized Access for Data Retrieval</a:t>
            </a:r>
            <a:r>
              <a:rPr lang="en-US" sz="105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050" b="1" i="0" dirty="0">
                <a:solidFill>
                  <a:schemeClr val="tx1"/>
                </a:solidFill>
                <a:effectLst/>
                <a:latin typeface="Söhne"/>
              </a:rPr>
              <a:t>Legal and Ethical Compliance</a:t>
            </a:r>
            <a:r>
              <a:rPr lang="en-US" sz="105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050" b="1" i="0" dirty="0">
                <a:solidFill>
                  <a:schemeClr val="tx1"/>
                </a:solidFill>
                <a:effectLst/>
                <a:latin typeface="Söhne"/>
              </a:rPr>
              <a:t>Comprehensive Documentation</a:t>
            </a:r>
            <a:r>
              <a:rPr lang="en-US" sz="105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050" b="1" i="0" dirty="0">
                <a:solidFill>
                  <a:schemeClr val="tx1"/>
                </a:solidFill>
                <a:effectLst/>
                <a:latin typeface="Söhne"/>
              </a:rPr>
              <a:t>Security Measures</a:t>
            </a:r>
            <a:r>
              <a:rPr lang="en-US" sz="105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050" b="1" i="0" dirty="0">
                <a:solidFill>
                  <a:schemeClr val="tx1"/>
                </a:solidFill>
                <a:effectLst/>
                <a:latin typeface="Söhne"/>
              </a:rPr>
              <a:t>User Privacy Protection</a:t>
            </a:r>
            <a:r>
              <a:rPr lang="en-US" sz="105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0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a:xfrm>
            <a:off x="1295402" y="982132"/>
            <a:ext cx="9601196" cy="645333"/>
          </a:xfrm>
        </p:spPr>
        <p:txBody>
          <a:bodyPr>
            <a:normAutofit fontScale="90000"/>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1604797" y="2612571"/>
            <a:ext cx="8596668" cy="3428792"/>
          </a:xfrm>
        </p:spPr>
        <p:txBody>
          <a:bodyPr>
            <a:noAutofit/>
          </a:bodyPr>
          <a:lstStyle/>
          <a:p>
            <a:pPr>
              <a:buFont typeface="Wingdings" panose="05000000000000000000" pitchFamily="2" charset="2"/>
              <a:buChar char="§"/>
            </a:pPr>
            <a:r>
              <a:rPr lang="en-US" sz="1600" b="1" dirty="0">
                <a:solidFill>
                  <a:srgbClr val="0F0F0F"/>
                </a:solidFill>
              </a:rPr>
              <a:t>Programming Language: Python for its versatility, ease of use, and availability of libraries like </a:t>
            </a:r>
            <a:r>
              <a:rPr lang="en-US" sz="1600" b="1" dirty="0" err="1">
                <a:solidFill>
                  <a:srgbClr val="0F0F0F"/>
                </a:solidFill>
              </a:rPr>
              <a:t>pynput</a:t>
            </a:r>
            <a:r>
              <a:rPr lang="en-US" sz="1600" b="1" dirty="0">
                <a:solidFill>
                  <a:srgbClr val="0F0F0F"/>
                </a:solidFill>
              </a:rPr>
              <a:t> for keyboard </a:t>
            </a:r>
            <a:r>
              <a:rPr lang="en-US" sz="1600" b="1" dirty="0" smtClean="0">
                <a:solidFill>
                  <a:srgbClr val="0F0F0F"/>
                </a:solidFill>
              </a:rPr>
              <a:t>monitoring.</a:t>
            </a:r>
          </a:p>
          <a:p>
            <a:pPr>
              <a:buFont typeface="Wingdings" panose="05000000000000000000" pitchFamily="2" charset="2"/>
              <a:buChar char="§"/>
            </a:pPr>
            <a:r>
              <a:rPr lang="en-US" sz="1600" b="1" dirty="0" smtClean="0">
                <a:solidFill>
                  <a:srgbClr val="0F0F0F"/>
                </a:solidFill>
              </a:rPr>
              <a:t>Data </a:t>
            </a:r>
            <a:r>
              <a:rPr lang="en-US" sz="1600" b="1" dirty="0">
                <a:solidFill>
                  <a:srgbClr val="0F0F0F"/>
                </a:solidFill>
              </a:rPr>
              <a:t>Storage: SQLite for its lightweight nature and ease of integration, providing a secure storage solution for logged </a:t>
            </a:r>
            <a:r>
              <a:rPr lang="en-US" sz="1600" b="1" dirty="0" smtClean="0">
                <a:solidFill>
                  <a:srgbClr val="0F0F0F"/>
                </a:solidFill>
              </a:rPr>
              <a:t>keystrokes.</a:t>
            </a:r>
          </a:p>
          <a:p>
            <a:pPr>
              <a:buFont typeface="Wingdings" panose="05000000000000000000" pitchFamily="2" charset="2"/>
              <a:buChar char="§"/>
            </a:pPr>
            <a:r>
              <a:rPr lang="en-US" sz="1600" b="1" dirty="0" smtClean="0">
                <a:solidFill>
                  <a:srgbClr val="0F0F0F"/>
                </a:solidFill>
              </a:rPr>
              <a:t>Cross-Platform </a:t>
            </a:r>
            <a:r>
              <a:rPr lang="en-US" sz="1600" b="1" dirty="0">
                <a:solidFill>
                  <a:srgbClr val="0F0F0F"/>
                </a:solidFill>
              </a:rPr>
              <a:t>Compatibility: Utilize platform-independent libraries and frameworks to ensure seamless operation across Windows, macOS, and Linux </a:t>
            </a:r>
            <a:r>
              <a:rPr lang="en-US" sz="1600" b="1" dirty="0" smtClean="0">
                <a:solidFill>
                  <a:srgbClr val="0F0F0F"/>
                </a:solidFill>
              </a:rPr>
              <a:t>environments.</a:t>
            </a:r>
          </a:p>
          <a:p>
            <a:pPr>
              <a:buFont typeface="Wingdings" panose="05000000000000000000" pitchFamily="2" charset="2"/>
              <a:buChar char="§"/>
            </a:pPr>
            <a:r>
              <a:rPr lang="en-US" sz="1600" b="1" dirty="0" smtClean="0">
                <a:solidFill>
                  <a:srgbClr val="0F0F0F"/>
                </a:solidFill>
              </a:rPr>
              <a:t>Security</a:t>
            </a:r>
            <a:r>
              <a:rPr lang="en-US" sz="1600" b="1" dirty="0">
                <a:solidFill>
                  <a:srgbClr val="0F0F0F"/>
                </a:solidFill>
              </a:rPr>
              <a:t>: Implement encryption using Python's built-in cryptography library to securely store logged data and adhere to privacy </a:t>
            </a:r>
            <a:r>
              <a:rPr lang="en-US" sz="1600" b="1" dirty="0" smtClean="0">
                <a:solidFill>
                  <a:srgbClr val="0F0F0F"/>
                </a:solidFill>
              </a:rPr>
              <a:t>standards.</a:t>
            </a:r>
          </a:p>
          <a:p>
            <a:pPr>
              <a:buFont typeface="Wingdings" panose="05000000000000000000" pitchFamily="2" charset="2"/>
              <a:buChar char="§"/>
            </a:pPr>
            <a:r>
              <a:rPr lang="en-US" sz="1600" b="1" dirty="0" smtClean="0">
                <a:solidFill>
                  <a:srgbClr val="0F0F0F"/>
                </a:solidFill>
              </a:rPr>
              <a:t>Documentation</a:t>
            </a:r>
            <a:r>
              <a:rPr lang="en-US" sz="1600" b="1" dirty="0">
                <a:solidFill>
                  <a:srgbClr val="0F0F0F"/>
                </a:solidFill>
              </a:rPr>
              <a:t>: Create detailed documentation using Markdown or </a:t>
            </a:r>
            <a:r>
              <a:rPr lang="en-US" sz="1600" b="1" dirty="0" err="1">
                <a:solidFill>
                  <a:srgbClr val="0F0F0F"/>
                </a:solidFill>
              </a:rPr>
              <a:t>reStructuredText</a:t>
            </a:r>
            <a:r>
              <a:rPr lang="en-US" sz="1600" b="1" dirty="0">
                <a:solidFill>
                  <a:srgbClr val="0F0F0F"/>
                </a:solidFill>
              </a:rPr>
              <a:t>, covering installation, configuration, usage guidelines, legal compliance, and ethical considerations to ensure clarity and compliance with relevant regulations.</a:t>
            </a:r>
            <a:endParaRPr lang="en-IN" sz="1600" b="1" dirty="0">
              <a:solidFill>
                <a:srgbClr val="0F0F0F"/>
              </a:solidFill>
            </a:endParaRPr>
          </a:p>
          <a:p>
            <a:endParaRPr lang="en-IN" sz="1600"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700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550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3122023" y="2560320"/>
            <a:ext cx="6151979" cy="3592165"/>
          </a:xfrm>
        </p:spPr>
      </p:pic>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992777" y="875212"/>
            <a:ext cx="10319657" cy="4880274"/>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TotalTime>
  <Words>1326</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Garamond</vt:lpstr>
      <vt:lpstr>Söhne</vt:lpstr>
      <vt:lpstr>Wingdings</vt:lpstr>
      <vt:lpstr>Organic</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4</cp:revision>
  <dcterms:created xsi:type="dcterms:W3CDTF">2024-03-26T05:30:23Z</dcterms:created>
  <dcterms:modified xsi:type="dcterms:W3CDTF">2024-03-26T09:04:11Z</dcterms:modified>
</cp:coreProperties>
</file>