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0"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2395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37570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764913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12213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01700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682478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358306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0362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06335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1244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328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929509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265341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69029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51151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23429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8" name="Picture 7" descr="Logo&#10;&#10;Description automatically generated">
            <a:extLst>
              <a:ext uri="{FF2B5EF4-FFF2-40B4-BE49-F238E27FC236}">
                <a16:creationId xmlns:a16="http://schemas.microsoft.com/office/drawing/2014/main" id="{7A282FE3-016F-A27B-2F6A-6BC7D7E55226}"/>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644816881"/>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534648" y="922356"/>
            <a:ext cx="12726648"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p:cNvSpPr txBox="1"/>
          <p:nvPr/>
        </p:nvSpPr>
        <p:spPr>
          <a:xfrm>
            <a:off x="2321718" y="3904871"/>
            <a:ext cx="7572375" cy="1631216"/>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	:</a:t>
            </a:r>
            <a:r>
              <a:rPr lang="en-GB" sz="2000" b="1" dirty="0">
                <a:solidFill>
                  <a:schemeClr val="tx1">
                    <a:lumMod val="75000"/>
                    <a:lumOff val="25000"/>
                  </a:schemeClr>
                </a:solidFill>
                <a:latin typeface="Arial" pitchFamily="34" charset="0"/>
                <a:cs typeface="Arial" pitchFamily="34" charset="0"/>
              </a:rPr>
              <a:t> </a:t>
            </a:r>
            <a:r>
              <a:rPr lang="en-GB" sz="2000" b="1" dirty="0" err="1">
                <a:solidFill>
                  <a:schemeClr val="tx1">
                    <a:lumMod val="75000"/>
                    <a:lumOff val="25000"/>
                  </a:schemeClr>
                </a:solidFill>
                <a:latin typeface="Arial" pitchFamily="34" charset="0"/>
                <a:cs typeface="Arial" pitchFamily="34" charset="0"/>
              </a:rPr>
              <a:t>Kalaiyamuthan</a:t>
            </a:r>
            <a:r>
              <a:rPr lang="en-GB" sz="2000" b="1" dirty="0">
                <a:solidFill>
                  <a:schemeClr val="tx1">
                    <a:lumMod val="75000"/>
                    <a:lumOff val="25000"/>
                  </a:schemeClr>
                </a:solidFill>
                <a:latin typeface="Arial" pitchFamily="34" charset="0"/>
                <a:cs typeface="Arial" pitchFamily="34" charset="0"/>
              </a:rPr>
              <a:t> B</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 The </a:t>
            </a:r>
            <a:r>
              <a:rPr lang="en-US" sz="2000" b="1" dirty="0" err="1">
                <a:solidFill>
                  <a:schemeClr val="tx1">
                    <a:lumMod val="75000"/>
                    <a:lumOff val="25000"/>
                  </a:schemeClr>
                </a:solidFill>
                <a:latin typeface="Arial"/>
                <a:cs typeface="Arial"/>
              </a:rPr>
              <a:t>Kavery</a:t>
            </a:r>
            <a:r>
              <a:rPr lang="en-US" sz="2000" b="1" dirty="0">
                <a:solidFill>
                  <a:schemeClr val="tx1">
                    <a:lumMod val="75000"/>
                    <a:lumOff val="25000"/>
                  </a:schemeClr>
                </a:solidFill>
                <a:latin typeface="Arial"/>
                <a:cs typeface="Arial"/>
              </a:rPr>
              <a:t>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116</TotalTime>
  <Words>885</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46</cp:revision>
  <dcterms:created xsi:type="dcterms:W3CDTF">2021-05-26T16:50:10Z</dcterms:created>
  <dcterms:modified xsi:type="dcterms:W3CDTF">2024-04-05T08:54:45Z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