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87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3668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9008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94634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435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56757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327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0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5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014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03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10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15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47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877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3081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E9E2F595-906A-60DB-7D68-5964CDF763B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68742190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Priyanka P</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118</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50</cp:revision>
  <dcterms:created xsi:type="dcterms:W3CDTF">2021-05-26T16:50:10Z</dcterms:created>
  <dcterms:modified xsi:type="dcterms:W3CDTF">2024-04-04T09:47:02Z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