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0"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2395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37570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764913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12213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01700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682478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58306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0362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0633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1244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328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92950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265341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69029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51151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23429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8" name="Picture 7" descr="Logo&#10;&#10;Description automatically generated">
            <a:extLst>
              <a:ext uri="{FF2B5EF4-FFF2-40B4-BE49-F238E27FC236}">
                <a16:creationId xmlns:a16="http://schemas.microsoft.com/office/drawing/2014/main" id="{7A282FE3-016F-A27B-2F6A-6BC7D7E55226}"/>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644816881"/>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1631216"/>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	:</a:t>
            </a:r>
            <a:r>
              <a:rPr lang="en-GB" sz="2000" b="1">
                <a:solidFill>
                  <a:schemeClr val="tx1">
                    <a:lumMod val="75000"/>
                    <a:lumOff val="25000"/>
                  </a:schemeClr>
                </a:solidFill>
                <a:latin typeface="Arial" pitchFamily="34" charset="0"/>
                <a:cs typeface="Arial" pitchFamily="34" charset="0"/>
              </a:rPr>
              <a:t> Sakthivel C</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115</TotalTime>
  <Words>885</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47</cp:revision>
  <dcterms:created xsi:type="dcterms:W3CDTF">2021-05-26T16:50:10Z</dcterms:created>
  <dcterms:modified xsi:type="dcterms:W3CDTF">2024-04-05T07:23:34Z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