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5"/>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672"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1048672"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3"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pPr/>
              <a:t>4/17/2024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104863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9"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lstStyle/>
          <a:p>
            <a:fld id="{ED291B17-9318-49DB-B28B-6E5994AE9581}" type="datetime1">
              <a:rPr lang="en-US" smtClean="0"/>
              <a:pPr/>
              <a:t>4/17/2024</a:t>
            </a:fld>
            <a:endParaRPr lang="en-US"/>
          </a:p>
        </p:txBody>
      </p:sp>
      <p:sp>
        <p:nvSpPr>
          <p:cNvPr id="104862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8"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pPr/>
              <a:t>4/17/2024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lstStyle/>
          <a:p>
            <a:fld id="{B2497495-0637-405E-AE64-5CC7506D51F5}" type="datetime1">
              <a:rPr lang="en-US" smtClean="0"/>
              <a:pPr/>
              <a:t>4/17/2024</a:t>
            </a:fld>
            <a:endParaRPr lang="en-US"/>
          </a:p>
        </p:txBody>
      </p:sp>
      <p:sp>
        <p:nvSpPr>
          <p:cNvPr id="104864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5"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lstStyle/>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104865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1"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lstStyle/>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104865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lstStyle/>
          <a:p>
            <a:r>
              <a:rPr lang="en-US"/>
              <a:t>Click to edit Master title style</a:t>
            </a:r>
          </a:p>
        </p:txBody>
      </p:sp>
      <p:sp>
        <p:nvSpPr>
          <p:cNvPr id="1048616"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1048617"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8"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0"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1048661"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2"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48668"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9"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104863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4"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329782" y="1034321"/>
            <a:ext cx="12726648" cy="497840"/>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1048591"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GB" altLang="zh-CN" sz="2000" b="1" smtClean="0">
                <a:solidFill>
                  <a:schemeClr val="accent1">
                    <a:lumMod val="75000"/>
                  </a:schemeClr>
                </a:solidFill>
                <a:latin typeface="Arial"/>
                <a:cs typeface="Arial"/>
              </a:rPr>
              <a:t>AVANTHIKA M</a:t>
            </a:r>
            <a:endParaRPr lang="zh-CN" altLang="en-US"/>
          </a:p>
          <a:p>
            <a:r>
              <a:rPr lang="en-US" altLang="en-IN" sz="2000" b="1" dirty="0">
                <a:solidFill>
                  <a:schemeClr val="accent1">
                    <a:lumMod val="75000"/>
                  </a:schemeClr>
                </a:solidFill>
                <a:latin typeface="Arial"/>
                <a:cs typeface="Arial"/>
              </a:rPr>
              <a:t>CIVIL DEPARTMENT</a:t>
            </a:r>
            <a:endParaRPr lang="zh-CN" altLang="en-US" dirty="0"/>
          </a:p>
          <a:p>
            <a:r>
              <a:rPr lang="en-US" altLang="en-IN" sz="2000" b="1" dirty="0">
                <a:solidFill>
                  <a:schemeClr val="accent1">
                    <a:lumMod val="75000"/>
                  </a:schemeClr>
                </a:solidFill>
                <a:latin typeface="Arial"/>
                <a:cs typeface="Arial"/>
              </a:rPr>
              <a:t>VIVEKANANDHA COLLEGE OF TECHNOLOGY FOR WOMEN</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1048612" name="Title 4"/>
          <p:cNvSpPr txBox="1"/>
          <p:nvPr/>
        </p:nvSpPr>
        <p:spPr>
          <a:xfrm>
            <a:off x="535670" y="844659"/>
            <a:ext cx="11029616" cy="530296"/>
          </a:xfrm>
          <a:prstGeom prst="rect">
            <a:avLst/>
          </a:prstGeom>
        </p:spPr>
        <p:txBody>
          <a:bodyPr vert="horz" lIns="91440" tIns="45720" rIns="91440" bIns="45720" rtlCol="0" anchor="b">
            <a:normAutofit fontScale="77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048604" name="Content Placeholder 1"/>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6"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48608" name="Content Placeholder 1"/>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31303C-376F-4E5D-A6AE-80C623CB1C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62bd5b-4ed9-4da3-b376-05204580ba3f"/>
    <ds:schemaRef ds:uri="c0fa2617-96bd-425d-8578-e93563fe37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Custom</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Riya</cp:lastModifiedBy>
  <cp:revision>1</cp:revision>
  <dcterms:created xsi:type="dcterms:W3CDTF">2021-05-25T18:50:10Z</dcterms:created>
  <dcterms:modified xsi:type="dcterms:W3CDTF">2024-04-17T09:39:12Z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9ce472a160b0495b931ecd6e06d5b4e2</vt:lpwstr>
  </property>
</Properties>
</file>