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lumMod val="75000"/>
                  </a:schemeClr>
                </a:solidFill>
                <a:latin typeface="Arial"/>
                <a:cs typeface="Arial"/>
              </a:rPr>
              <a:t>MOVIE RATING</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PROJECT</a:t>
            </a:r>
          </a:p>
        </p:txBody>
      </p:sp>
      <p:sp>
        <p:nvSpPr>
          <p:cNvPr id="1048591" name="TextBox 3"/>
          <p:cNvSpPr txBox="1"/>
          <p:nvPr/>
        </p:nvSpPr>
        <p:spPr>
          <a:xfrm>
            <a:off x="3117529" y="4586365"/>
            <a:ext cx="7980183" cy="11074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IN" b="1" sz="2000" lang="en-US">
                <a:solidFill>
                  <a:schemeClr val="accent1">
                    <a:lumMod val="75000"/>
                  </a:schemeClr>
                </a:solidFill>
                <a:latin typeface="Arial"/>
                <a:cs typeface="Arial"/>
              </a:rPr>
              <a:t>M</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H</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S</a:t>
            </a:r>
            <a:r>
              <a:rPr altLang="en-IN" b="1" sz="2000" lang="en-US">
                <a:solidFill>
                  <a:schemeClr val="accent1">
                    <a:lumMod val="75000"/>
                  </a:schemeClr>
                </a:solidFill>
                <a:latin typeface="Arial"/>
                <a:cs typeface="Arial"/>
              </a:rPr>
              <a:t>R</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S</a:t>
            </a:r>
            <a:endParaRPr altLang="en-US" lang="zh-CN"/>
          </a:p>
          <a:p>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D</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P</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R</a:t>
            </a:r>
            <a:r>
              <a:rPr altLang="en-IN" b="1" sz="2000" lang="en-US">
                <a:solidFill>
                  <a:schemeClr val="accent1">
                    <a:lumMod val="75000"/>
                  </a:schemeClr>
                </a:solidFill>
                <a:latin typeface="Arial"/>
                <a:cs typeface="Arial"/>
              </a:rPr>
              <a:t>T</a:t>
            </a:r>
            <a:r>
              <a:rPr altLang="en-IN" b="1" sz="2000" lang="en-US">
                <a:solidFill>
                  <a:schemeClr val="accent1">
                    <a:lumMod val="75000"/>
                  </a:schemeClr>
                </a:solidFill>
                <a:latin typeface="Arial"/>
                <a:cs typeface="Arial"/>
              </a:rPr>
              <a:t>MENT</a:t>
            </a:r>
            <a:endParaRPr altLang="en-US" lang="zh-CN"/>
          </a:p>
          <a:p>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K</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NANDHA</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COLLEGE</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T</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H</a:t>
            </a:r>
            <a:r>
              <a:rPr altLang="en-IN" b="1" sz="2000" lang="en-US">
                <a:solidFill>
                  <a:schemeClr val="accent1">
                    <a:lumMod val="75000"/>
                  </a:schemeClr>
                </a:solidFill>
                <a:latin typeface="Arial"/>
                <a:cs typeface="Arial"/>
              </a:rPr>
              <a:t>NOLOGY</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R</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W</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M</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N</a:t>
            </a:r>
            <a:endParaRPr altLang="en-US" lang="zh-CN"/>
          </a:p>
        </p:txBody>
      </p:sp>
      <p:sp>
        <p:nvSpPr>
          <p:cNvPr id="1048676" name=""/>
          <p:cNvSpPr txBox="1"/>
          <p:nvPr/>
        </p:nvSpPr>
        <p:spPr>
          <a:xfrm>
            <a:off x="4096000" y="3219450"/>
            <a:ext cx="4000000" cy="4470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Content Placeholder 2"/>
          <p:cNvSpPr>
            <a:spLocks noGrp="1"/>
          </p:cNvSpPr>
          <p:nvPr>
            <p:ph idx="1"/>
          </p:nvPr>
        </p:nvSpPr>
        <p:spPr/>
        <p:txBody>
          <a:bodyPr>
            <a:normAutofit/>
          </a:bodyPr>
          <a:p>
            <a:pPr indent="-457200" marL="457200">
              <a:buAutoNum type="arabicPeriod"/>
            </a:pPr>
            <a:r>
              <a:rPr dirty="0" sz="2000" lang="en-US"/>
              <a:t>Advanced Recommendation Algorithms.</a:t>
            </a:r>
          </a:p>
          <a:p>
            <a:pPr indent="-457200" marL="457200">
              <a:buAutoNum type="arabicPeriod"/>
            </a:pPr>
            <a:r>
              <a:rPr dirty="0" sz="2000" lang="en-US"/>
              <a:t>User Interaction Features</a:t>
            </a:r>
          </a:p>
          <a:p>
            <a:pPr indent="-457200" marL="457200">
              <a:buAutoNum type="arabicPeriod"/>
            </a:pPr>
            <a:r>
              <a:rPr dirty="0" sz="2000" lang="en-US"/>
              <a:t>Social Integration </a:t>
            </a:r>
          </a:p>
          <a:p>
            <a:pPr indent="-457200" marL="457200">
              <a:buAutoNum type="arabicPeriod"/>
            </a:pPr>
            <a:r>
              <a:rPr dirty="0" sz="2000" lang="en-US"/>
              <a:t>Internationalization</a:t>
            </a:r>
          </a:p>
          <a:p>
            <a:pPr indent="-457200" marL="457200">
              <a:buAutoNum type="arabicPeriod"/>
            </a:pPr>
            <a:r>
              <a:rPr dirty="0" sz="2000" lang="en-US"/>
              <a:t>Monetization Strategies</a:t>
            </a:r>
          </a:p>
          <a:p>
            <a:pPr indent="-457200" marL="457200">
              <a:buAutoNum type="arabicPeriod"/>
            </a:pPr>
            <a:r>
              <a:rPr dirty="0" sz="2000" lang="en-US"/>
              <a:t>Data Analytics and Insights:</a:t>
            </a:r>
          </a:p>
          <a:p>
            <a:pPr indent="-457200" marL="457200">
              <a:buAutoNum type="arabicPeriod"/>
            </a:pPr>
            <a:r>
              <a:rPr dirty="0" sz="2000" lang="en-US"/>
              <a:t>Accessibility Improvements. </a:t>
            </a:r>
          </a:p>
          <a:p>
            <a:pPr indent="-457200" marL="457200">
              <a:buAutoNum type="arabicPeriod"/>
            </a:pPr>
            <a:r>
              <a:rPr dirty="0" sz="2000" lang="en-US"/>
              <a:t>Virtual Reality (VR) Integration</a:t>
            </a:r>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t>Movie Lens:</a:t>
            </a:r>
          </a:p>
          <a:p>
            <a:pPr indent="-305435" marL="305435"/>
            <a:r>
              <a:rPr dirty="0" sz="2400" lang="en-IN" err="1"/>
              <a:t>IMDb</a:t>
            </a:r>
            <a:endParaRPr dirty="0" sz="2400" lang="en-IN"/>
          </a:p>
          <a:p>
            <a:pPr indent="-305435" marL="305435"/>
            <a:r>
              <a:rPr dirty="0" sz="2400" lang="en-IN"/>
              <a:t>TMDB</a:t>
            </a:r>
          </a:p>
          <a:p>
            <a:pPr indent="-305435" marL="305435"/>
            <a:r>
              <a:rPr dirty="0" sz="2400" lang="en-IN" err="1"/>
              <a:t>Kaggle</a:t>
            </a:r>
            <a:endParaRPr dirty="0" sz="2400" lang="en-IN"/>
          </a:p>
          <a:p>
            <a:pPr indent="-305435" marL="305435"/>
            <a:endParaRPr b="1" dirty="0" sz="2400" lang="en-IN"/>
          </a:p>
          <a:p>
            <a:pPr indent="-305435" marL="305435"/>
            <a:endParaRPr b="1" dirty="0" sz="2400" lang="en-IN"/>
          </a:p>
          <a:p>
            <a:pPr indent="-305435" marL="305435"/>
            <a:endParaRPr b="1"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3600" lang="en-US"/>
              <a:t>Design and implement a movie rating project that allows users to rate and review movies, as well as discover new films based on their preferences.</a:t>
            </a:r>
            <a:endParaRPr dirty="0" sz="3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dirty="0" sz="3600" lang="en-US">
                <a:latin typeface="Calibri"/>
                <a:cs typeface="Calibri"/>
              </a:rPr>
              <a:t>The output is a dynamic and interactive platform that enhances users' movie-watching experience by providing a comprehensive database, personalized recommendations, and social interaction features.</a:t>
            </a:r>
            <a:endParaRPr dirty="0" sz="4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AutoNum type="arabicPeriod"/>
            </a:pPr>
            <a:r>
              <a:rPr dirty="0" sz="1800" lang="en-US">
                <a:solidFill>
                  <a:srgbClr val="0F0F0F"/>
                </a:solidFill>
              </a:rPr>
              <a:t>Requirement Analysis:   - Understand the project goals, features, and user expectations.   - Gather detailed requirements through discussions with stakeholders.</a:t>
            </a:r>
          </a:p>
          <a:p>
            <a:pPr indent="-342900" marL="342900">
              <a:buAutoNum type="arabicPeriod"/>
            </a:pPr>
            <a:r>
              <a:rPr dirty="0" sz="1800" lang="en-US">
                <a:solidFill>
                  <a:srgbClr val="0F0F0F"/>
                </a:solidFill>
              </a:rPr>
              <a:t> Database Design: - Design a relational database schema to store movie details, user information, ratings, reviews, and other relevant data.   - Normalize the database to minimize redundancy and ensure data integrity.</a:t>
            </a:r>
          </a:p>
          <a:p>
            <a:pPr indent="-342900" marL="342900">
              <a:buAutoNum type="arabicPeriod"/>
            </a:pPr>
            <a:r>
              <a:rPr dirty="0" sz="1800" lang="en-US">
                <a:solidFill>
                  <a:srgbClr val="0F0F0F"/>
                </a:solidFill>
              </a:rPr>
              <a:t> Backend Development:  - Choose a suitable backend technology stack (e.g., Node.js, Python/</a:t>
            </a:r>
            <a:r>
              <a:rPr dirty="0" sz="1800" lang="en-US" err="1">
                <a:solidFill>
                  <a:srgbClr val="0F0F0F"/>
                </a:solidFill>
              </a:rPr>
              <a:t>Django</a:t>
            </a:r>
            <a:r>
              <a:rPr dirty="0" sz="1800" lang="en-US">
                <a:solidFill>
                  <a:srgbClr val="0F0F0F"/>
                </a:solidFill>
              </a:rPr>
              <a:t>, Ruby on Rails) based on project requirements and team expertise.   - Develop REST </a:t>
            </a:r>
            <a:r>
              <a:rPr dirty="0" sz="1800" lang="en-US" err="1">
                <a:solidFill>
                  <a:srgbClr val="0F0F0F"/>
                </a:solidFill>
              </a:rPr>
              <a:t>ful</a:t>
            </a:r>
            <a:r>
              <a:rPr dirty="0" sz="1800" lang="en-US">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indent="-342900" marL="342900">
              <a:buAutoNum type="arabicPeriod"/>
            </a:pPr>
            <a:r>
              <a:rPr dirty="0" sz="1800" lang="en-US">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Content Placeholder 1"/>
          <p:cNvSpPr>
            <a:spLocks noGrp="1"/>
          </p:cNvSpPr>
          <p:nvPr>
            <p:ph idx="1"/>
          </p:nvPr>
        </p:nvSpPr>
        <p:spPr/>
        <p:txBody>
          <a:bodyPr>
            <a:normAutofit/>
          </a:bodyPr>
          <a:p>
            <a:pPr indent="-305435" marL="305435"/>
            <a:r>
              <a:rPr dirty="0" lang="en-US"/>
              <a:t>1. User Preferences Initialization:   - When a new user signs up, initialize their preferences by assigning weights to different movie genres, directors, actors, etc. These weights will determine the user's initial preference profile.</a:t>
            </a:r>
          </a:p>
          <a:p>
            <a:pPr indent="-305435" marL="305435"/>
            <a:r>
              <a:rPr dirty="0" lang="en-US"/>
              <a:t>2. User Ratings Collection: - Collect ratings from users for movies they have watched. Ratings can be on a scale of 1 to 5 stars.</a:t>
            </a:r>
          </a:p>
          <a:p>
            <a:pPr indent="-305435" marL="305435"/>
            <a:r>
              <a:rPr dirty="0" lang="en-US"/>
              <a:t>3. Rating Normalization:  - Normalize user ratings to adjust for individual rating scales and biases. For example, if a user tends to rate movies higher or lower than average, normalize their ratings to a common scale.</a:t>
            </a:r>
          </a:p>
          <a:p>
            <a:pPr indent="-305435" marL="305435"/>
            <a:r>
              <a:rPr dirty="0" lang="en-US"/>
              <a:t>4. Similarity Calculation:   - Calculate the similarity between users based on their rating patterns. Use similarity metrics such as cosine similarity, Pearson correlation coefficient, or </a:t>
            </a:r>
            <a:r>
              <a:rPr dirty="0" lang="en-US" err="1"/>
              <a:t>Jaccard</a:t>
            </a:r>
            <a:r>
              <a:rPr dirty="0" lang="en-US"/>
              <a:t> similarity.   - For each pair of users, compute their similarity score by comparing their normalized rating vectors.</a:t>
            </a:r>
          </a:p>
          <a:p>
            <a:pPr indent="-305435" marL="305435"/>
            <a:r>
              <a:rPr dirty="0" lang="en-US"/>
              <a:t>5. Neighborhood Selection:   - Select a neighborhood of similar users for each target user. Define a threshold or fixed number of nearest neighbors to consider.   - Identify the users whose rating patterns are most similar to the target user's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06" name="Content Placeholder 2"/>
          <p:cNvSpPr>
            <a:spLocks noGrp="1"/>
          </p:cNvSpPr>
          <p:nvPr>
            <p:ph idx="1"/>
          </p:nvPr>
        </p:nvSpPr>
        <p:spPr/>
        <p:txBody>
          <a:bodyPr>
            <a:normAutofit/>
          </a:bodyPr>
          <a:p>
            <a:pPr indent="-305435" marL="305435"/>
            <a:r>
              <a:rPr dirty="0" lang="en-US"/>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indent="-305435" marL="305435"/>
            <a:r>
              <a:rPr dirty="0" lang="en-US"/>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indent="-305435" marL="305435"/>
            <a:r>
              <a:rPr dirty="0" lang="en-US"/>
              <a:t>8. Cold Start Handling: - Handle the "cold start" problem for new users or movies with limited ratings by using alternative approaches such as content-based recommendations or popularity-based recommendations.</a:t>
            </a:r>
          </a:p>
          <a:p>
            <a:pPr indent="-305435" marL="305435"/>
            <a:r>
              <a:rPr dirty="0" lang="en-US"/>
              <a:t>9. Feedback Incorporation:  - Continuously update user preferences and refine recommendations based on user feedback. Allow users to provide explicit feedback (e.g., like/dislike) on recommended movies to improve future recommendations.</a:t>
            </a:r>
          </a:p>
          <a:p>
            <a:pPr indent="-305435" marL="305435"/>
            <a:r>
              <a:rPr dirty="0" lang="en-US"/>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indent="-305435" marL="305435"/>
            <a:r>
              <a:rPr dirty="0" lang="en-US"/>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dirty="0" lang="en-IN"/>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p:txBody>
          <a:bodyPr>
            <a:normAutofit/>
          </a:bodyPr>
          <a:p>
            <a:pPr indent="-457200" marL="457200">
              <a:buAutoNum type="arabicPeriod"/>
            </a:pPr>
            <a:r>
              <a:rPr dirty="0" sz="2400" lang="en-US"/>
              <a:t>Structured Dataset:  - A well-organized dataset containing information about movies, user ratings, and user profiles. This dataset would include attributes such as movie titles, genres, release years, directors, cast members, user IDs, and corresponding ratings</a:t>
            </a:r>
          </a:p>
          <a:p>
            <a:pPr indent="-457200" marL="457200">
              <a:buAutoNum type="arabicPeriod"/>
            </a:pPr>
            <a:r>
              <a:rPr dirty="0" sz="2400" lang="en-US"/>
              <a:t>Data Cleaning and Preprocessing:   - Processed and cleaned dataset free from inconsistencies, missing values, and outliers. Preprocessing steps may include data normalization, handling null values, and resolving duplicate entries.</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US"/>
              <a:t>User Engagement: The project witnessed high user engagement, as evidenced by the number of active users, ratings, reviews, and interactions within the platform.</a:t>
            </a:r>
          </a:p>
          <a:p>
            <a:pPr indent="-305435" marL="305435"/>
            <a:r>
              <a:rPr dirty="0" sz="2000" lang="en-US"/>
              <a:t>Personalized Recommendations: The recommendation engine effectively generated personalized movie recommendations for users, enhancing their movie-watching experience and satisfaction.</a:t>
            </a:r>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VIJAY</cp:lastModifiedBy>
  <dcterms:created xsi:type="dcterms:W3CDTF">2021-05-26T05:50:10Z</dcterms:created>
  <dcterms:modified xsi:type="dcterms:W3CDTF">2024-04-17T07:06:00Z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9d155373416e4850888b868ad58e1efd</vt:lpwstr>
  </property>
</Properties>
</file>