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N.SOUNDHARYA</a:t>
            </a:r>
          </a:p>
          <a:p>
            <a:r>
              <a:rPr lang="en-US" sz="2000" b="1">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elements/1.1/"/>
    <ds:schemaRef ds:uri="c0fa2617-96bd-425d-8578-e93563fe37c5"/>
    <ds:schemaRef ds:uri="9162bd5b-4ed9-4da3-b376-05204580ba3f"/>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38</cp:revision>
  <dcterms:created xsi:type="dcterms:W3CDTF">2021-05-26T16:50:10Z</dcterms:created>
  <dcterms:modified xsi:type="dcterms:W3CDTF">2024-04-09T16:33:31Z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