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107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sz="2000" lang="en-US">
                <a:solidFill>
                  <a:schemeClr val="accent1">
                    <a:lumMod val="75000"/>
                  </a:schemeClr>
                </a:solidFill>
                <a:latin typeface="Arial"/>
                <a:cs typeface="Arial"/>
              </a:rPr>
              <a:t>Riya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S</a:t>
            </a:r>
            <a:endParaRPr altLang="en-US" lang="zh-CN"/>
          </a:p>
          <a:p>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D</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P</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RTMENT</a:t>
            </a:r>
            <a:endParaRPr altLang="en-US" lang="zh-CN"/>
          </a:p>
          <a:p>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KANANDHA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EGE</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HNOLOGY</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W</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M</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N</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err="1"/>
              <a:t>IMDb</a:t>
            </a:r>
            <a:endParaRPr dirty="0" sz="2400" lang="en-IN"/>
          </a:p>
          <a:p>
            <a:pPr indent="-305435" marL="305435"/>
            <a:r>
              <a:rPr dirty="0" sz="2400" lang="en-IN"/>
              <a:t>TMDB</a:t>
            </a:r>
          </a:p>
          <a:p>
            <a:pPr indent="-305435" marL="305435"/>
            <a:r>
              <a:rPr dirty="0" sz="2400" lang="en-IN" err="1"/>
              <a:t>Kaggle</a:t>
            </a:r>
            <a:endParaRPr dirty="0" sz="2400" lang="en-IN"/>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VIJAY</cp:lastModifiedBy>
  <dcterms:created xsi:type="dcterms:W3CDTF">2021-05-26T05:50:10Z</dcterms:created>
  <dcterms:modified xsi:type="dcterms:W3CDTF">2024-04-17T08:46:50Z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9ce472a160b0495b931ecd6e06d5b4e2</vt:lpwstr>
  </property>
</Properties>
</file>