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1.AFROSE.S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VIVEKANANDHA COLLEGE OF TECHNOLOGY FOR WOMEN-ELECTRICAL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terms/"/>
    <ds:schemaRef ds:uri="9162bd5b-4ed9-4da3-b376-05204580ba3f"/>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947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Afrose S</cp:lastModifiedBy>
  <cp:revision>38</cp:revision>
  <dcterms:created xsi:type="dcterms:W3CDTF">2021-05-26T16:50:10Z</dcterms:created>
  <dcterms:modified xsi:type="dcterms:W3CDTF">2024-04-19T06:11:09Z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