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10" y="5097498"/>
            <a:ext cx="3843842"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Sharmila C</a:t>
            </a:r>
          </a:p>
          <a:p>
            <a:r>
              <a:rPr lang="en-US" sz="2000" b="1" dirty="0">
                <a:latin typeface="Calibri" panose="020F0502020204030204" pitchFamily="34" charset="0"/>
                <a:ea typeface="Calibri" panose="020F0502020204030204" pitchFamily="34" charset="0"/>
                <a:cs typeface="Calibri" panose="020F0502020204030204" pitchFamily="34" charset="0"/>
              </a:rPr>
              <a:t>Student ID : au613021205049</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870856" y="1665513"/>
            <a:ext cx="10318253"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6" name="Picture 5">
            <a:extLst>
              <a:ext uri="{FF2B5EF4-FFF2-40B4-BE49-F238E27FC236}">
                <a16:creationId xmlns:a16="http://schemas.microsoft.com/office/drawing/2014/main" id="{813FA979-B408-A1F4-2F88-FAACFEB138A4}"/>
              </a:ext>
            </a:extLst>
          </p:cNvPr>
          <p:cNvPicPr>
            <a:picLocks noChangeAspect="1"/>
          </p:cNvPicPr>
          <p:nvPr/>
        </p:nvPicPr>
        <p:blipFill rotWithShape="1">
          <a:blip r:embed="rId3">
            <a:extLst>
              <a:ext uri="{28A0092B-C50C-407E-A947-70E740481C1C}">
                <a14:useLocalDpi xmlns:a14="http://schemas.microsoft.com/office/drawing/2010/main" val="0"/>
              </a:ext>
            </a:extLst>
          </a:blip>
          <a:srcRect t="4537" r="41774" b="27675"/>
          <a:stretch/>
        </p:blipFill>
        <p:spPr>
          <a:xfrm>
            <a:off x="2513372" y="1694959"/>
            <a:ext cx="7686542" cy="482382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3" name="TextBox 2">
            <a:extLst>
              <a:ext uri="{FF2B5EF4-FFF2-40B4-BE49-F238E27FC236}">
                <a16:creationId xmlns:a16="http://schemas.microsoft.com/office/drawing/2014/main" id="{8270C04D-76D1-25C4-04A4-05F6439F7FDF}"/>
              </a:ext>
            </a:extLst>
          </p:cNvPr>
          <p:cNvSpPr txBox="1"/>
          <p:nvPr/>
        </p:nvSpPr>
        <p:spPr>
          <a:xfrm>
            <a:off x="1233773" y="1845903"/>
            <a:ext cx="7679343" cy="2862322"/>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Ensure full mobile responsiveness to provide a seamless experience across various devices and screen sizes.</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Consider developing native mobile apps for iOS and Android platforms to offer a more tailored and optimized experience.</a:t>
            </a:r>
            <a:endParaRPr lang="en-US"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Optimize database queries, caching mechanisms, and server-side processing to improve overall application performance.</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lazy loading techniques to efficiently handle large volumes of notes and improve page load times.</a:t>
            </a:r>
          </a:p>
          <a:p>
            <a:br>
              <a:rPr lang="en-US" dirty="0">
                <a:latin typeface="Arial" panose="020B0604020202020204" pitchFamily="34" charset="0"/>
                <a:cs typeface="Arial" panose="020B0604020202020204" pitchFamily="34" charset="0"/>
              </a:rPr>
            </a:b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1">
            <a:extLst>
              <a:ext uri="{FF2B5EF4-FFF2-40B4-BE49-F238E27FC236}">
                <a16:creationId xmlns:a16="http://schemas.microsoft.com/office/drawing/2014/main" id="{62790AE2-4A95-AC8F-6E4B-EFF4335611CF}"/>
              </a:ext>
            </a:extLst>
          </p:cNvPr>
          <p:cNvSpPr>
            <a:spLocks noChangeArrowheads="1"/>
          </p:cNvSpPr>
          <p:nvPr/>
        </p:nvSpPr>
        <p:spPr bwMode="auto">
          <a:xfrm>
            <a:off x="1125416" y="1963891"/>
            <a:ext cx="841047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proposed solution aims to deliver a feature-rich and scalable notes sharing web application that meets the needs of users seeking a platform for collaborative note-taking and knowledge sharing. By leveraging Python with the Django framework and following best practices in software development, the application will provide a seamless and secure user experience while enabling efficient collaboration and productivity.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3" y="2281442"/>
            <a:ext cx="8570570" cy="2625014"/>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This project aims to develop a feature-rich notes sharing web application using Python and the Django framework. Through an intuitive and customizable interface, users can create, organize, and share notes effortlessly. Leveraging advanced collaboration tools such as real-time editing and commenting, the platform facilitates interactive learning experiences and knowledge exchange. With emphasis on performance optimization and scalability, the application caters to the needs of diverse user communities, from students to professionals.</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Real-Time Collaboration Feature : </a:t>
            </a:r>
            <a:r>
              <a:rPr lang="en-US" sz="1800" kern="100" dirty="0">
                <a:effectLst/>
                <a:latin typeface="Arial" panose="020B0604020202020204" pitchFamily="34" charset="0"/>
                <a:ea typeface="Aptos" panose="020B0004020202020204" pitchFamily="34" charset="0"/>
                <a:cs typeface="Arial" panose="020B0604020202020204" pitchFamily="34" charset="0"/>
              </a:rPr>
              <a:t>Integrate real-time collaboration features into the application to enable multiple users to edit and view notes simultaneously, fostering better teamwork and productivity.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492073ED-7488-1BF5-24DC-879A3EACFC32}"/>
              </a:ext>
            </a:extLst>
          </p:cNvPr>
          <p:cNvSpPr txBox="1"/>
          <p:nvPr/>
        </p:nvSpPr>
        <p:spPr>
          <a:xfrm>
            <a:off x="1018690" y="1905506"/>
            <a:ext cx="8069125" cy="3046988"/>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6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600" dirty="0">
                <a:latin typeface="Arial" panose="020B0604020202020204" pitchFamily="34" charset="0"/>
                <a:cs typeface="Arial" panose="020B0604020202020204" pitchFamily="34" charset="0"/>
              </a:rPr>
            </a:b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A0D6E91A-6C41-A04E-4B1E-04D1A3C975DF}"/>
              </a:ext>
            </a:extLst>
          </p:cNvPr>
          <p:cNvSpPr txBox="1"/>
          <p:nvPr/>
        </p:nvSpPr>
        <p:spPr>
          <a:xfrm>
            <a:off x="1016233" y="1900231"/>
            <a:ext cx="9535886" cy="244682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Implement a secure user authentication system allowing users to sign up, log in, and manage their accounts securely.</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Users can create, edit, and delete their notes. Rich text editing capabilities can be integrated to enhance the note-taking experience.</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Enable users to share their notes with other users, allowing for real-time collaboration on notes. Implement features such as version control to track changes and revisions.</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71DF833E-9D9B-91E3-123C-E0BD18FB33B1}"/>
              </a:ext>
            </a:extLst>
          </p:cNvPr>
          <p:cNvSpPr txBox="1"/>
          <p:nvPr/>
        </p:nvSpPr>
        <p:spPr>
          <a:xfrm>
            <a:off x="1149145" y="1963891"/>
            <a:ext cx="7843683" cy="4339650"/>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2000" dirty="0"/>
              <a:t>Results  </a:t>
            </a:r>
            <a:r>
              <a:rPr lang="en-US" sz="2000" dirty="0">
                <a:sym typeface="Wingdings" panose="05000000000000000000" pitchFamily="2" charset="2"/>
              </a:rPr>
              <a:t> next slides</a:t>
            </a:r>
            <a:endParaRPr lang="en-IN" sz="2000" dirty="0"/>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9" name="Picture 8">
            <a:extLst>
              <a:ext uri="{FF2B5EF4-FFF2-40B4-BE49-F238E27FC236}">
                <a16:creationId xmlns:a16="http://schemas.microsoft.com/office/drawing/2014/main" id="{7284D759-134F-D301-3B85-8185DDB53809}"/>
              </a:ext>
            </a:extLst>
          </p:cNvPr>
          <p:cNvPicPr>
            <a:picLocks noChangeAspect="1"/>
          </p:cNvPicPr>
          <p:nvPr/>
        </p:nvPicPr>
        <p:blipFill rotWithShape="1">
          <a:blip r:embed="rId3">
            <a:extLst>
              <a:ext uri="{28A0092B-C50C-407E-A947-70E740481C1C}">
                <a14:useLocalDpi xmlns:a14="http://schemas.microsoft.com/office/drawing/2010/main" val="0"/>
              </a:ext>
            </a:extLst>
          </a:blip>
          <a:srcRect b="44364"/>
          <a:stretch/>
        </p:blipFill>
        <p:spPr>
          <a:xfrm>
            <a:off x="1295754" y="1640817"/>
            <a:ext cx="9535886" cy="3983235"/>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112</TotalTime>
  <Words>719</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Aptos Display</vt:lpstr>
      <vt:lpstr>Arial</vt:lpstr>
      <vt:lpstr>Calibri</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Divya Venkatesan</cp:lastModifiedBy>
  <cp:revision>29</cp:revision>
  <dcterms:created xsi:type="dcterms:W3CDTF">2024-04-08T08:29:47Z</dcterms:created>
  <dcterms:modified xsi:type="dcterms:W3CDTF">2024-04-08T16:44:33Z</dcterms:modified>
</cp:coreProperties>
</file>