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34761" y="2183843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mtClean="0">
                <a:latin typeface="Trebuchet MS"/>
                <a:cs typeface="Trebuchet MS"/>
              </a:rPr>
              <a:t>SANTHOSH 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858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2024-03-26T08:16:27Z</dcterms:created>
  <dcterms:modified xsi:type="dcterms:W3CDTF">2024-03-27T16:44:31Z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