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5299758@gmail.com" initials="" lastIdx="1" clrIdx="0">
    <p:extLst>
      <p:ext uri="{19B8F6BF-5375-455C-9EA6-DF929625EA0E}">
        <p15:presenceInfo xmlns:p15="http://schemas.microsoft.com/office/powerpoint/2012/main" userId="210d3a2207a947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matplotlib.org/stable/contents.html" TargetMode="External" /><Relationship Id="rId4" Type="http://schemas.openxmlformats.org/officeDocument/2006/relationships/hyperlink" Target="https://seaborn.pydata.org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9354883F-2F97-D203-4144-6236CF779FC1}"/>
              </a:ext>
            </a:extLst>
          </p:cNvPr>
          <p:cNvSpPr txBox="1"/>
          <p:nvPr/>
        </p:nvSpPr>
        <p:spPr>
          <a:xfrm flipH="1">
            <a:off x="8233172" y="2175988"/>
            <a:ext cx="321587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solidFill>
                  <a:schemeClr val="tx1"/>
                </a:solidFill>
                <a:latin typeface="Trebuchet MS"/>
                <a:cs typeface="Trebuchet MS"/>
              </a:rPr>
              <a:t>VIGNESH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sv5299758@gmail.com</cp:lastModifiedBy>
  <cp:revision>3</cp:revision>
  <dcterms:created xsi:type="dcterms:W3CDTF">2024-03-26T08:16:27Z</dcterms:created>
  <dcterms:modified xsi:type="dcterms:W3CDTF">2024-03-26T15:57:38Z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