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405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805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8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3114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1362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3038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6536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07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82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653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237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0371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4923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2" name="图片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81191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81194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1200" cap="all" spc="0" baseline="0">
                <a:solidFill>
                  <a:schemeClr val="accent1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1200" cap="all" spc="0" baseline="0">
              <a:solidFill>
                <a:schemeClr val="accent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5529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99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18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2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4893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7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7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72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6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3214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7435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893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6557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7496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1347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9469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211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712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32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0" kern="1200" cap="all">
          <a:solidFill>
            <a:srgbClr val="404040"/>
          </a:solidFill>
          <a:latin typeface="Franklin Gothic Demi" pitchFamily="0" charset="0"/>
          <a:ea typeface="华文中宋" pitchFamily="0" charset="0"/>
          <a:cs typeface="Franklin Gothic Demi" pitchFamily="0" charset="0"/>
        </a:defRPr>
      </a:lvl1pPr>
    </p:titleStyle>
    <p:bodyStyle>
      <a:lvl1pPr marL="305943" indent="-305943" algn="l" defTabSz="914400" eaLnBrk="1" fontAlgn="auto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7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1pPr>
      <a:lvl2pPr marL="629920" indent="-305943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4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2pPr>
      <a:lvl3pPr marL="899795" indent="-26987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3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3pPr>
      <a:lvl4pPr marL="1241933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4pPr>
      <a:lvl5pPr marL="1601851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5pPr>
      <a:lvl6pPr marL="189992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6pPr>
      <a:lvl7pPr marL="2199894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7pPr>
      <a:lvl8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8pPr>
      <a:lvl9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image" Target="../media/6.png"/><Relationship Id="rId4" Type="http://schemas.openxmlformats.org/officeDocument/2006/relationships/image" Target="../media/7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png"/><Relationship Id="rId3" Type="http://schemas.openxmlformats.org/officeDocument/2006/relationships/image" Target="../media/10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 rot="0">
            <a:off x="1359107" y="1821635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Hotel bookings data analysis</a:t>
            </a:r>
            <a:endParaRPr lang="zh-CN" altLang="en-US" sz="36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-329782" y="1034320"/>
            <a:ext cx="127266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CAPSTONE PROJECT</a:t>
            </a:r>
            <a:endParaRPr lang="zh-CN" altLang="en-US" sz="32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0">
            <a:off x="2203129" y="4001149"/>
            <a:ext cx="7980183" cy="156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Presented By: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Student Name: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Gokul.P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College Name: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Vetri Vinayaha college of Engineering and Technology  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Department: Mechanical Engineering</a:t>
            </a:r>
            <a:endParaRPr lang="zh-CN" altLang="en-US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656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Conclusion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The hotel booking dataset offers valuable insights into guest behavior and preferences.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By analyzing factors such as booking timing, length of stay, and special requests, we can optimize hotel operations and enhance guest experiences.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Key takeaways include identifying peak booking seasons, understanding guest preferences, and predicting demand for specific services.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Leveraging this data can lead to better decision-making and improved customer satisfaction.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1748157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Future scope</a:t>
            </a:r>
            <a:endParaRPr lang="zh-CN" altLang="en-US" sz="33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762000" y="1300480"/>
            <a:ext cx="10545901" cy="51190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Develop predictive models to forecast booking patterns, cancellations, and special requests.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Analyze special requests made by guests and identify common themes.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Investigate dynamic pricing models based on booking timing, seasonal demand, and length of stay.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Implement personalized pricing recommendations for guests to optimize revenue.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Create personalized experiences by fulfilling unique guest preferences.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Compare booking trends with industry benchmarks.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Incorporate guest feedback data to enhance service quality.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Identify areas for improvement and prioritize enhancements.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Optimize parking space allocation based on historical utilization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Efficiently allocate staff and resources during peak seasons.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7315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References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960120" y="1700784"/>
            <a:ext cx="7344318" cy="923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</a:rPr>
              <a:t>Matplotlib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  <a:hlinkClick r:id="rId1"/>
              </a:rPr>
              <a:t>https://www.w3schools.com/python/matplotlib_intro.asp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egoe UI" pitchFamily="34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</a:rPr>
              <a:t>Pandas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  <a:hlinkClick r:id="rId2"/>
              </a:rPr>
              <a:t>https://www.w3schools.com/python/pandas/pandas_csv.asp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egoe UI" pitchFamily="34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Dataframe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  <a:hlinkClick r:id="rId3"/>
              </a:rPr>
              <a:t>https://pypi.org/project/sort-dataframeby-monthorweek/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4875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THANK YOU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36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OUTLINE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Problem Statement 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Proposed System/Solution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Calibri" pitchFamily="0" charset="0"/>
              </a:rPr>
              <a:t>System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Development Approach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Algorithm &amp; Deployment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Result 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Conclusion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Future Scope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References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612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Problem Statement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52403" y="1237632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Have you ever wondered when the best time of year to book a hotel room is?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the optimal length of stay in order to get the best daily rate?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What if you wanted to predict whether or not a hotel was likely to receive a disproportionately high number of special requests?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All personally identifying information has been removed from the data.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Explore and 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analyse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the data to discover important factors that govern the bookings. </a:t>
            </a: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54285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Proposed Solution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441671" y="1087378"/>
            <a:ext cx="11613485" cy="5563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1005839" y="1664208"/>
            <a:ext cx="530914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1569720" y="1953981"/>
            <a:ext cx="905256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From which countries do most guests come?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What is the average cost that guests pay per night for a hotel room?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Can you provide the breakdown of hotel nights spent by market segment and hotel type?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What are the primary meal preferences of guests when analyzing their preferences?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Can you provide an analysis of special requests made by customers?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What is the average duration of guests’ stays at the hotels?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Can you provide information on bookings categorized by market segment?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845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System  Approach</a:t>
            </a:r>
            <a:endParaRPr lang="zh-CN" altLang="en-US" sz="4000" b="0" i="0" u="none" strike="noStrike" kern="1200" cap="all" spc="0" baseline="0">
              <a:solidFill>
                <a:schemeClr val="accent1"/>
              </a:solidFill>
              <a:latin typeface="Calibri Light" pitchFamily="0" charset="0"/>
              <a:ea typeface="华文中宋" pitchFamily="0" charset="0"/>
              <a:cs typeface="Calibri Light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975359" y="1727200"/>
            <a:ext cx="3600831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Anaconda navigator software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JupyterLab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 (version: 4.0.11)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Python (version: 3.11.5)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jupterNote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 (version: 7.0.8)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2087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Algorithm &amp; Deployment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239520" y="1991359"/>
            <a:ext cx="9601200" cy="3101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Dataset Introduction: We start by understanding the dataset. It contains information about two types of hotels (City and Resort) and whether bookings were canceled.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Features: Each observation represents a hotel booking and includes details like arrival date, length of stay, number of adults/children, etc.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Objective: Our goal is to analyze patterns, predict cancellations, and uncover factors governing bookings.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Understanding these patterns helps us tailor strategies to reduce cancellations and secure revenue.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The app provides visualizations, trends, and actionable insights.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78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4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95702" y="1815950"/>
            <a:ext cx="4793395" cy="342167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947978" y="1874895"/>
            <a:ext cx="6662829" cy="42809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881038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5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9311" y="1149350"/>
            <a:ext cx="5381889" cy="28940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09311" y="4145683"/>
            <a:ext cx="5480510" cy="269894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070300" y="607216"/>
            <a:ext cx="3937299" cy="324783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220321" y="3613482"/>
            <a:ext cx="3919359" cy="3170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91203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81629" y="3514083"/>
            <a:ext cx="4357978" cy="28915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473719" y="665923"/>
            <a:ext cx="4357977" cy="290531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64190" y="1192337"/>
            <a:ext cx="3902687" cy="269840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0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77706" y="4029165"/>
            <a:ext cx="6371354" cy="26984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595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root</cp:lastModifiedBy>
  <cp:revision>33</cp:revision>
  <dcterms:created xsi:type="dcterms:W3CDTF">2021-05-26T16:50:10Z</dcterms:created>
  <dcterms:modified xsi:type="dcterms:W3CDTF">2024-04-05T07:27:14Z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