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2" d="100"/>
          <a:sy n="92" d="100"/>
        </p:scale>
        <p:origin x="-972" y="-90"/>
      </p:cViewPr>
      <p:guideLst>
        <p:guide orient="horz" pos="612"/>
        <p:guide orient="horz" pos="87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4/15/2024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22">
            <a:extLst>
              <a:ext uri="{FF2B5EF4-FFF2-40B4-BE49-F238E27FC236}">
                <a16:creationId xmlns=""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dirty="0">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4" y="3956068"/>
            <a:ext cx="2710287"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dirty="0" err="1" smtClean="0">
                <a:solidFill>
                  <a:schemeClr val="tx1"/>
                </a:solidFill>
              </a:rPr>
              <a:t>Praveenkumar</a:t>
            </a:r>
            <a:r>
              <a:rPr lang="en-US" sz="1100" smtClean="0">
                <a:solidFill>
                  <a:schemeClr val="tx1"/>
                </a:solidFill>
              </a:rPr>
              <a:t> B</a:t>
            </a:r>
            <a:endParaRPr lang="en-US" sz="1100" b="0" i="0" u="none" strike="noStrike" cap="none" dirty="0" smtClean="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a:ea typeface="Arial"/>
                <a:cs typeface="Arial"/>
                <a:sym typeface="Arial"/>
              </a:rPr>
              <a:t>Student </a:t>
            </a:r>
            <a:r>
              <a:rPr lang="en-US" sz="1100" b="0" i="0" u="none" strike="noStrike" cap="none" dirty="0">
                <a:solidFill>
                  <a:schemeClr val="tx1"/>
                </a:solidFill>
                <a:latin typeface="Arial"/>
                <a:ea typeface="Arial"/>
                <a:cs typeface="Arial"/>
                <a:sym typeface="Arial"/>
              </a:rPr>
              <a:t>ID :</a:t>
            </a:r>
            <a:r>
              <a:rPr lang="en-US" sz="1100" b="0" i="0" u="none" strike="noStrike" cap="none" dirty="0" smtClean="0">
                <a:solidFill>
                  <a:schemeClr val="tx1"/>
                </a:solidFill>
                <a:latin typeface="Arial"/>
                <a:ea typeface="Arial"/>
                <a:cs typeface="Arial"/>
                <a:sym typeface="Arial"/>
              </a:rPr>
              <a:t>7209211040</a:t>
            </a:r>
            <a:r>
              <a:rPr lang="en-GB" sz="1100" dirty="0" smtClean="0">
                <a:solidFill>
                  <a:schemeClr val="tx1"/>
                </a:solidFill>
              </a:rPr>
              <a:t>76</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Jc</a:t>
            </a:r>
            <a:r>
              <a:rPr lang="en-US" sz="1100" dirty="0">
                <a:solidFill>
                  <a:schemeClr val="tx1"/>
                </a:solidFill>
              </a:rPr>
              <a:t>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3" name="TextBox 2">
            <a:extLst>
              <a:ext uri="{FF2B5EF4-FFF2-40B4-BE49-F238E27FC236}">
                <a16:creationId xmlns="" xmlns:a16="http://schemas.microsoft.com/office/drawing/2014/main" id="{736879AD-6A18-8F5E-E036-A7641E74BCF7}"/>
              </a:ext>
            </a:extLst>
          </p:cNvPr>
          <p:cNvSpPr txBox="1"/>
          <p:nvPr/>
        </p:nvSpPr>
        <p:spPr>
          <a:xfrm>
            <a:off x="3652982" y="1662545"/>
            <a:ext cx="1828800" cy="1828800"/>
          </a:xfrm>
          <a:prstGeom prst="rect">
            <a:avLst/>
          </a:prstGeom>
          <a:noFill/>
        </p:spPr>
        <p:txBody>
          <a:bodyPr wrap="square" rtlCol="0">
            <a:spAutoFit/>
          </a:bodyPr>
          <a:lstStyle/>
          <a:p>
            <a:pPr algn="l"/>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6" name="TextBox 5">
            <a:extLst>
              <a:ext uri="{FF2B5EF4-FFF2-40B4-BE49-F238E27FC236}">
                <a16:creationId xmlns=""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162</TotalTime>
  <Words>1181</Words>
  <Application>Microsoft Office PowerPoint</Application>
  <PresentationFormat>On-screen Show (16:9)</PresentationFormat>
  <Paragraphs>71</Paragraphs>
  <Slides>16</Slides>
  <Notes>10</Notes>
  <HiddenSlides>0</HiddenSlides>
  <MMClips>0</MMClips>
  <ScaleCrop>false</ScaleCrop>
  <HeadingPairs>
    <vt:vector size="6" baseType="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18"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Windows User</cp:lastModifiedBy>
  <cp:revision>15</cp:revision>
  <dcterms:modified xsi:type="dcterms:W3CDTF">2024-04-15T03:58:11Z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