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6"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K.KAMALESH– J K </a:t>
            </a:r>
            <a:r>
              <a:rPr lang="en-US" sz="2000" b="1" dirty="0" err="1">
                <a:solidFill>
                  <a:schemeClr val="accent1">
                    <a:lumMod val="75000"/>
                  </a:schemeClr>
                </a:solidFill>
                <a:latin typeface="Arial"/>
                <a:cs typeface="Arial"/>
              </a:rPr>
              <a:t>K</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Munirajah</a:t>
            </a:r>
            <a:r>
              <a:rPr lang="en-US" sz="2000" b="1" dirty="0">
                <a:solidFill>
                  <a:schemeClr val="accent1">
                    <a:lumMod val="75000"/>
                  </a:schemeClr>
                </a:solidFill>
                <a:latin typeface="Arial"/>
                <a:cs typeface="Arial"/>
              </a:rPr>
              <a:t> College Of Technology – 731221104017 – BE CSE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sz="24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Content Placeholder 6">
            <a:extLst>
              <a:ext uri="{FF2B5EF4-FFF2-40B4-BE49-F238E27FC236}">
                <a16:creationId xmlns:a16="http://schemas.microsoft.com/office/drawing/2014/main" id="{44DAEC4C-12FB-34B5-F45D-39A3D60A6CD9}"/>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CC26E29D-C9DB-5F07-21B1-DF9EFD234BA6}"/>
              </a:ext>
            </a:extLst>
          </p:cNvPr>
          <p:cNvPicPr>
            <a:picLocks noChangeAspect="1"/>
          </p:cNvPicPr>
          <p:nvPr/>
        </p:nvPicPr>
        <p:blipFill>
          <a:blip r:embed="rId2"/>
          <a:stretch>
            <a:fillRect/>
          </a:stretch>
        </p:blipFill>
        <p:spPr>
          <a:xfrm>
            <a:off x="963561" y="2171636"/>
            <a:ext cx="10146891" cy="266583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8A743-B622-EEF7-2BD9-B5CFEEBCFD10}"/>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BD8801F8-8898-6F0B-9DCB-81295F7CEACF}"/>
              </a:ext>
            </a:extLst>
          </p:cNvPr>
          <p:cNvPicPr>
            <a:picLocks noChangeAspect="1"/>
          </p:cNvPicPr>
          <p:nvPr/>
        </p:nvPicPr>
        <p:blipFill>
          <a:blip r:embed="rId2"/>
          <a:stretch>
            <a:fillRect/>
          </a:stretch>
        </p:blipFill>
        <p:spPr>
          <a:xfrm>
            <a:off x="865239" y="1568354"/>
            <a:ext cx="9568034" cy="3721291"/>
          </a:xfrm>
          <a:prstGeom prst="rect">
            <a:avLst/>
          </a:prstGeom>
        </p:spPr>
      </p:pic>
    </p:spTree>
    <p:extLst>
      <p:ext uri="{BB962C8B-B14F-4D97-AF65-F5344CB8AC3E}">
        <p14:creationId xmlns:p14="http://schemas.microsoft.com/office/powerpoint/2010/main" val="303913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35E11F00-B403-66A7-B403-61AF9A2AD1E1}"/>
              </a:ext>
            </a:extLst>
          </p:cNvPr>
          <p:cNvPicPr>
            <a:picLocks noGrp="1" noChangeAspect="1"/>
          </p:cNvPicPr>
          <p:nvPr>
            <p:ph idx="1"/>
          </p:nvPr>
        </p:nvPicPr>
        <p:blipFill>
          <a:blip r:embed="rId2"/>
          <a:stretch>
            <a:fillRect/>
          </a:stretch>
        </p:blipFill>
        <p:spPr>
          <a:xfrm>
            <a:off x="806245" y="1844583"/>
            <a:ext cx="9750859" cy="3587934"/>
          </a:xfrm>
        </p:spPr>
      </p:pic>
    </p:spTree>
    <p:extLst>
      <p:ext uri="{BB962C8B-B14F-4D97-AF65-F5344CB8AC3E}">
        <p14:creationId xmlns:p14="http://schemas.microsoft.com/office/powerpoint/2010/main" val="368283587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754</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Keylogger in security</vt:lpstr>
      <vt:lpstr>OUTLINE</vt:lpstr>
      <vt:lpstr>Problem Statement</vt:lpstr>
      <vt:lpstr>Proposed Solution</vt:lpstr>
      <vt:lpstr>System  Approach</vt:lpstr>
      <vt:lpstr>Algorithm &amp; Deployment</vt:lpstr>
      <vt:lpstr>Result</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꧁༒☬𝓢𝓐𝓜 𝓐𝓡𝓤𝓛 𝓜𝓤𝓡𝓤𝓖𝓐𝓝☬༒꧂</cp:lastModifiedBy>
  <cp:revision>30</cp:revision>
  <dcterms:created xsi:type="dcterms:W3CDTF">2021-05-26T16:50:10Z</dcterms:created>
  <dcterms:modified xsi:type="dcterms:W3CDTF">2024-04-03T06:24:53Z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