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7808"/>
            <a:ext cx="10357510" cy="96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263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4451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u810021102025/au810021102025-Nivash-S.gi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141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91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3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5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5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592961" y="3886580"/>
            <a:ext cx="5699760" cy="166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7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Nivash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–</a:t>
            </a:r>
            <a:r>
              <a:rPr dirty="0" sz="2000" spc="-2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AU810021102025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2000">
              <a:latin typeface="Arial"/>
              <a:cs typeface="Arial"/>
            </a:endParaRPr>
          </a:p>
          <a:p>
            <a:pPr marL="222250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4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4935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9897" y="2481452"/>
            <a:ext cx="10050780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machine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accuracy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for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 spc="-20"/>
              <a:t>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involves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preprocessing,</a:t>
            </a:r>
            <a:r>
              <a:rPr dirty="0" spc="-9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engineering,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training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50"/>
              <a:t> </a:t>
            </a:r>
            <a:r>
              <a:rPr dirty="0"/>
              <a:t>approval</a:t>
            </a:r>
            <a:r>
              <a:rPr dirty="0" spc="-70"/>
              <a:t> </a:t>
            </a:r>
            <a:r>
              <a:rPr dirty="0"/>
              <a:t>prediction.</a:t>
            </a:r>
            <a:r>
              <a:rPr dirty="0" spc="-7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conversational</a:t>
            </a:r>
            <a:r>
              <a:rPr dirty="0" spc="-70"/>
              <a:t>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inquiries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70"/>
              <a:t> </a:t>
            </a:r>
            <a:r>
              <a:rPr dirty="0"/>
              <a:t>Thorough</a:t>
            </a:r>
            <a:r>
              <a:rPr dirty="0" spc="-70"/>
              <a:t>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/>
              <a:t>ensures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3410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900" marR="220345" indent="-457200">
              <a:lnSpc>
                <a:spcPct val="78800"/>
              </a:lnSpc>
              <a:spcBef>
                <a:spcPts val="76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preprocessing: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057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79600"/>
              </a:lnSpc>
              <a:spcBef>
                <a:spcPts val="104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88455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168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1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87195" y="2909061"/>
            <a:ext cx="8481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https://github.com/au810021102025/au810021102025-</a:t>
            </a:r>
            <a:r>
              <a:rPr dirty="0" u="sng" sz="24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Nivash-</a:t>
            </a: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S.git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783" rIns="0" bIns="0" rtlCol="0" vert="horz">
            <a:spAutoFit/>
          </a:bodyPr>
          <a:lstStyle/>
          <a:p>
            <a:pPr marL="131889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10"/>
              <a:t> </a:t>
            </a:r>
            <a:r>
              <a:rPr dirty="0" sz="3600"/>
              <a:t>Demo</a:t>
            </a:r>
            <a:r>
              <a:rPr dirty="0" sz="3600" spc="-5"/>
              <a:t> </a:t>
            </a:r>
            <a:r>
              <a:rPr dirty="0" sz="3600"/>
              <a:t>(</a:t>
            </a:r>
            <a:r>
              <a:rPr dirty="0" sz="3600" spc="-5"/>
              <a:t> </a:t>
            </a:r>
            <a:r>
              <a:rPr dirty="0" sz="3600"/>
              <a:t>Recorded</a:t>
            </a:r>
            <a:r>
              <a:rPr dirty="0" sz="3600" spc="-5"/>
              <a:t> </a:t>
            </a:r>
            <a:r>
              <a:rPr dirty="0" sz="3600"/>
              <a:t>Video</a:t>
            </a:r>
            <a:r>
              <a:rPr dirty="0" sz="3600" spc="-5"/>
              <a:t> </a:t>
            </a:r>
            <a:r>
              <a:rPr dirty="0" sz="3600" spc="-50"/>
              <a:t>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03" y="1787652"/>
            <a:ext cx="9421368" cy="46680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0"/>
              <a:t> end-to-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55"/>
              <a:t> </a:t>
            </a:r>
            <a:r>
              <a:rPr dirty="0"/>
              <a:t>customer</a:t>
            </a:r>
            <a:r>
              <a:rPr dirty="0" spc="-60"/>
              <a:t> </a:t>
            </a:r>
            <a:r>
              <a:rPr dirty="0"/>
              <a:t>engagement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efficiency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80"/>
              <a:t> </a:t>
            </a:r>
            <a:r>
              <a:rPr dirty="0"/>
              <a:t>NLP,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/>
              <a:t>facilitates</a:t>
            </a:r>
            <a:r>
              <a:rPr dirty="0" spc="-50"/>
              <a:t> </a:t>
            </a:r>
            <a:r>
              <a:rPr dirty="0"/>
              <a:t>seamless</a:t>
            </a:r>
            <a:r>
              <a:rPr dirty="0" spc="-65"/>
              <a:t> </a:t>
            </a:r>
            <a:r>
              <a:rPr dirty="0"/>
              <a:t>communication,</a:t>
            </a:r>
            <a:r>
              <a:rPr dirty="0" spc="-80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 spc="-10"/>
              <a:t>instant</a:t>
            </a:r>
          </a:p>
          <a:p>
            <a:pPr marL="12700" marR="102870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guidance.</a:t>
            </a:r>
            <a:r>
              <a:rPr dirty="0" spc="-75"/>
              <a:t> </a:t>
            </a:r>
            <a:r>
              <a:rPr dirty="0"/>
              <a:t>Meticulous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preprocessing,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 spc="-10"/>
              <a:t>training, integration,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relevant</a:t>
            </a:r>
            <a:r>
              <a:rPr dirty="0" spc="-6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experience.</a:t>
            </a:r>
            <a:r>
              <a:rPr dirty="0" spc="-70"/>
              <a:t> </a:t>
            </a:r>
            <a:r>
              <a:rPr dirty="0"/>
              <a:t>Continuous</a:t>
            </a:r>
            <a:r>
              <a:rPr dirty="0" spc="-50"/>
              <a:t> </a:t>
            </a:r>
            <a:r>
              <a:rPr dirty="0"/>
              <a:t>monitoring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adaptive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8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9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future,</a:t>
            </a:r>
            <a:r>
              <a:rPr dirty="0" spc="-30"/>
              <a:t> </a:t>
            </a:r>
            <a:r>
              <a:rPr dirty="0"/>
              <a:t>leveraging</a:t>
            </a:r>
            <a:r>
              <a:rPr dirty="0" spc="-4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datasets</a:t>
            </a:r>
            <a:r>
              <a:rPr dirty="0" spc="-5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65"/>
              <a:t> </a:t>
            </a:r>
            <a:r>
              <a:rPr dirty="0"/>
              <a:t>Advancements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ML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enable</a:t>
            </a:r>
            <a:r>
              <a:rPr dirty="0" spc="-50"/>
              <a:t> </a:t>
            </a:r>
            <a:r>
              <a:rPr dirty="0"/>
              <a:t>sophisticated</a:t>
            </a:r>
            <a:r>
              <a:rPr dirty="0" spc="-6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65"/>
              <a:t> </a:t>
            </a:r>
            <a:r>
              <a:rPr dirty="0"/>
              <a:t>systems.</a:t>
            </a:r>
            <a:r>
              <a:rPr dirty="0" spc="-75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diverse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sources</a:t>
            </a:r>
            <a:r>
              <a:rPr dirty="0" spc="-70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social</a:t>
            </a:r>
            <a:r>
              <a:rPr dirty="0" spc="-7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transaction</a:t>
            </a:r>
            <a:r>
              <a:rPr dirty="0" spc="-45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enhance</a:t>
            </a:r>
            <a:r>
              <a:rPr dirty="0" spc="-50"/>
              <a:t> </a:t>
            </a:r>
            <a:r>
              <a:rPr dirty="0"/>
              <a:t>risk</a:t>
            </a:r>
            <a:r>
              <a:rPr dirty="0" spc="-45"/>
              <a:t> </a:t>
            </a:r>
            <a:r>
              <a:rPr dirty="0"/>
              <a:t>assessment.</a:t>
            </a:r>
            <a:r>
              <a:rPr dirty="0" spc="-70"/>
              <a:t> </a:t>
            </a:r>
            <a:r>
              <a:rPr dirty="0"/>
              <a:t>Voice</a:t>
            </a:r>
            <a:r>
              <a:rPr dirty="0" spc="-5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60"/>
              <a:t> </a:t>
            </a:r>
            <a:r>
              <a:rPr dirty="0"/>
              <a:t>accessibility.</a:t>
            </a:r>
            <a:r>
              <a:rPr dirty="0" spc="-70"/>
              <a:t> </a:t>
            </a:r>
            <a:r>
              <a:rPr dirty="0"/>
              <a:t>Collaboration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financial</a:t>
            </a:r>
            <a:r>
              <a:rPr dirty="0" spc="-50"/>
              <a:t> </a:t>
            </a:r>
            <a:r>
              <a:rPr dirty="0"/>
              <a:t>institutions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trust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compliance.</a:t>
            </a:r>
            <a:r>
              <a:rPr dirty="0" spc="-70"/>
              <a:t> </a:t>
            </a:r>
            <a:r>
              <a:rPr dirty="0"/>
              <a:t>Overall,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45"/>
              <a:t>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promise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innovation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2024-04-24T08:01:55Z</dcterms:created>
  <dcterms:modified xsi:type="dcterms:W3CDTF">2024-04-24T08:01:55Z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2024-04-24T00:00:00Z</vt:filetime>
  </property>
  <property fmtid="{D5CDD505-2E9C-101B-9397-08002B2CF9AE}" pid="5" name="Producer">
    <vt:lpwstr>3-Heights(TM) PDF Security Shell 4.8.25.2 (http://www.pdf-tools.com)</vt:lpwstr>
  </property>
</Properties>
</file>