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84623" y="1010869"/>
            <a:ext cx="31826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4470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68686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10"/>
              <a:t>Edunet</a:t>
            </a:r>
            <a:r>
              <a:rPr dirty="0" spc="-55"/>
              <a:t> </a:t>
            </a:r>
            <a:r>
              <a:rPr dirty="0" spc="-10"/>
              <a:t>Foundation.</a:t>
            </a:r>
            <a:r>
              <a:rPr dirty="0" spc="-65"/>
              <a:t> </a:t>
            </a:r>
            <a:r>
              <a:rPr dirty="0"/>
              <a:t>All</a:t>
            </a:r>
            <a:r>
              <a:rPr dirty="0" spc="15"/>
              <a:t> </a:t>
            </a:r>
            <a:r>
              <a:rPr dirty="0"/>
              <a:t>rights</a:t>
            </a:r>
            <a:r>
              <a:rPr dirty="0" spc="-2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70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68686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10"/>
              <a:t>Edunet</a:t>
            </a:r>
            <a:r>
              <a:rPr dirty="0" spc="-55"/>
              <a:t> </a:t>
            </a:r>
            <a:r>
              <a:rPr dirty="0" spc="-10"/>
              <a:t>Foundation.</a:t>
            </a:r>
            <a:r>
              <a:rPr dirty="0" spc="-65"/>
              <a:t> </a:t>
            </a:r>
            <a:r>
              <a:rPr dirty="0"/>
              <a:t>All</a:t>
            </a:r>
            <a:r>
              <a:rPr dirty="0" spc="15"/>
              <a:t> </a:t>
            </a:r>
            <a:r>
              <a:rPr dirty="0"/>
              <a:t>rights</a:t>
            </a:r>
            <a:r>
              <a:rPr dirty="0" spc="-2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70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68686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10"/>
              <a:t>Edunet</a:t>
            </a:r>
            <a:r>
              <a:rPr dirty="0" spc="-55"/>
              <a:t> </a:t>
            </a:r>
            <a:r>
              <a:rPr dirty="0" spc="-10"/>
              <a:t>Foundation.</a:t>
            </a:r>
            <a:r>
              <a:rPr dirty="0" spc="-65"/>
              <a:t> </a:t>
            </a:r>
            <a:r>
              <a:rPr dirty="0"/>
              <a:t>All</a:t>
            </a:r>
            <a:r>
              <a:rPr dirty="0" spc="15"/>
              <a:t> </a:t>
            </a:r>
            <a:r>
              <a:rPr dirty="0"/>
              <a:t>rights</a:t>
            </a:r>
            <a:r>
              <a:rPr dirty="0" spc="-20"/>
              <a:t> </a:t>
            </a:r>
            <a:r>
              <a:rPr dirty="0" spc="-1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70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68686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10"/>
              <a:t>Edunet</a:t>
            </a:r>
            <a:r>
              <a:rPr dirty="0" spc="-55"/>
              <a:t> </a:t>
            </a:r>
            <a:r>
              <a:rPr dirty="0" spc="-10"/>
              <a:t>Foundation.</a:t>
            </a:r>
            <a:r>
              <a:rPr dirty="0" spc="-65"/>
              <a:t> </a:t>
            </a:r>
            <a:r>
              <a:rPr dirty="0"/>
              <a:t>All</a:t>
            </a:r>
            <a:r>
              <a:rPr dirty="0" spc="15"/>
              <a:t> </a:t>
            </a:r>
            <a:r>
              <a:rPr dirty="0"/>
              <a:t>rights</a:t>
            </a:r>
            <a:r>
              <a:rPr dirty="0" spc="-20"/>
              <a:t> </a:t>
            </a:r>
            <a:r>
              <a:rPr dirty="0" spc="-1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68686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10"/>
              <a:t>Edunet</a:t>
            </a:r>
            <a:r>
              <a:rPr dirty="0" spc="-55"/>
              <a:t> </a:t>
            </a:r>
            <a:r>
              <a:rPr dirty="0" spc="-10"/>
              <a:t>Foundation.</a:t>
            </a:r>
            <a:r>
              <a:rPr dirty="0" spc="-65"/>
              <a:t> </a:t>
            </a:r>
            <a:r>
              <a:rPr dirty="0"/>
              <a:t>All</a:t>
            </a:r>
            <a:r>
              <a:rPr dirty="0" spc="15"/>
              <a:t> </a:t>
            </a:r>
            <a:r>
              <a:rPr dirty="0"/>
              <a:t>rights</a:t>
            </a:r>
            <a:r>
              <a:rPr dirty="0" spc="-2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5844" y="281940"/>
            <a:ext cx="1991868" cy="42367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280903" y="225552"/>
            <a:ext cx="1644396" cy="5349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22063" y="281940"/>
            <a:ext cx="1135380" cy="42367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11795" y="137160"/>
            <a:ext cx="714755" cy="7132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742569"/>
            <a:ext cx="10358120" cy="965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4470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216" y="2090420"/>
            <a:ext cx="10805566" cy="2897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750434" y="6589877"/>
            <a:ext cx="2829051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68686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10"/>
              <a:t>Edunet</a:t>
            </a:r>
            <a:r>
              <a:rPr dirty="0" spc="-55"/>
              <a:t> </a:t>
            </a:r>
            <a:r>
              <a:rPr dirty="0" spc="-10"/>
              <a:t>Foundation.</a:t>
            </a:r>
            <a:r>
              <a:rPr dirty="0" spc="-65"/>
              <a:t> </a:t>
            </a:r>
            <a:r>
              <a:rPr dirty="0"/>
              <a:t>All</a:t>
            </a:r>
            <a:r>
              <a:rPr dirty="0" spc="15"/>
              <a:t> </a:t>
            </a:r>
            <a:r>
              <a:rPr dirty="0"/>
              <a:t>rights</a:t>
            </a:r>
            <a:r>
              <a:rPr dirty="0" spc="-2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u810021102041/au810021102041.git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81455" y="1994407"/>
            <a:ext cx="8688070" cy="116840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2710180" marR="5080" indent="-2698115">
              <a:lnSpc>
                <a:spcPts val="4200"/>
              </a:lnSpc>
              <a:spcBef>
                <a:spcPts val="735"/>
              </a:spcBef>
            </a:pPr>
            <a:r>
              <a:rPr dirty="0" sz="4000" b="1">
                <a:solidFill>
                  <a:srgbClr val="4470C4"/>
                </a:solidFill>
                <a:latin typeface="Arial"/>
                <a:cs typeface="Arial"/>
              </a:rPr>
              <a:t>An</a:t>
            </a:r>
            <a:r>
              <a:rPr dirty="0" sz="4000" spc="-125" b="1">
                <a:solidFill>
                  <a:srgbClr val="4470C4"/>
                </a:solidFill>
                <a:latin typeface="Arial"/>
                <a:cs typeface="Arial"/>
              </a:rPr>
              <a:t> </a:t>
            </a:r>
            <a:r>
              <a:rPr dirty="0" sz="4000" spc="-30" b="1">
                <a:solidFill>
                  <a:srgbClr val="4470C4"/>
                </a:solidFill>
                <a:latin typeface="Arial"/>
                <a:cs typeface="Arial"/>
              </a:rPr>
              <a:t>End-</a:t>
            </a:r>
            <a:r>
              <a:rPr dirty="0" sz="4000" spc="-50" b="1">
                <a:solidFill>
                  <a:srgbClr val="4470C4"/>
                </a:solidFill>
                <a:latin typeface="Arial"/>
                <a:cs typeface="Arial"/>
              </a:rPr>
              <a:t>to-</a:t>
            </a:r>
            <a:r>
              <a:rPr dirty="0" sz="4000" b="1">
                <a:solidFill>
                  <a:srgbClr val="4470C4"/>
                </a:solidFill>
                <a:latin typeface="Arial"/>
                <a:cs typeface="Arial"/>
              </a:rPr>
              <a:t>End</a:t>
            </a:r>
            <a:r>
              <a:rPr dirty="0" sz="4000" spc="-105" b="1">
                <a:solidFill>
                  <a:srgbClr val="4470C4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4470C4"/>
                </a:solidFill>
                <a:latin typeface="Arial"/>
                <a:cs typeface="Arial"/>
              </a:rPr>
              <a:t>Data</a:t>
            </a:r>
            <a:r>
              <a:rPr dirty="0" sz="4000" spc="-95" b="1">
                <a:solidFill>
                  <a:srgbClr val="4470C4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4470C4"/>
                </a:solidFill>
                <a:latin typeface="Arial"/>
                <a:cs typeface="Arial"/>
              </a:rPr>
              <a:t>Science</a:t>
            </a:r>
            <a:r>
              <a:rPr dirty="0" sz="4000" spc="-120" b="1">
                <a:solidFill>
                  <a:srgbClr val="4470C4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4470C4"/>
                </a:solidFill>
                <a:latin typeface="Arial"/>
                <a:cs typeface="Arial"/>
              </a:rPr>
              <a:t>Project </a:t>
            </a:r>
            <a:r>
              <a:rPr dirty="0" sz="4000" b="1">
                <a:solidFill>
                  <a:srgbClr val="4470C4"/>
                </a:solidFill>
                <a:latin typeface="Arial"/>
                <a:cs typeface="Arial"/>
              </a:rPr>
              <a:t>with</a:t>
            </a:r>
            <a:r>
              <a:rPr dirty="0" sz="4000" spc="-160" b="1">
                <a:solidFill>
                  <a:srgbClr val="4470C4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4470C4"/>
                </a:solidFill>
                <a:latin typeface="Arial"/>
                <a:cs typeface="Arial"/>
              </a:rPr>
              <a:t>ChatGPT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10"/>
              <a:t>Edunet</a:t>
            </a:r>
            <a:r>
              <a:rPr dirty="0" spc="-55"/>
              <a:t> </a:t>
            </a:r>
            <a:r>
              <a:rPr dirty="0" spc="-10"/>
              <a:t>Foundation.</a:t>
            </a:r>
            <a:r>
              <a:rPr dirty="0" spc="-65"/>
              <a:t> </a:t>
            </a:r>
            <a:r>
              <a:rPr dirty="0"/>
              <a:t>All</a:t>
            </a:r>
            <a:r>
              <a:rPr dirty="0" spc="15"/>
              <a:t> </a:t>
            </a:r>
            <a:r>
              <a:rPr dirty="0"/>
              <a:t>rights</a:t>
            </a:r>
            <a:r>
              <a:rPr dirty="0" spc="-2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4451" rIns="0" bIns="0" rtlCol="0" vert="horz">
            <a:spAutoFit/>
          </a:bodyPr>
          <a:lstStyle/>
          <a:p>
            <a:pPr marL="75311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2D5294"/>
                </a:solidFill>
              </a:rPr>
              <a:t>TSP-</a:t>
            </a:r>
            <a:r>
              <a:rPr dirty="0" sz="3200" spc="-95">
                <a:solidFill>
                  <a:srgbClr val="2D5294"/>
                </a:solidFill>
              </a:rPr>
              <a:t> </a:t>
            </a:r>
            <a:r>
              <a:rPr dirty="0" sz="3200">
                <a:solidFill>
                  <a:srgbClr val="2D5294"/>
                </a:solidFill>
              </a:rPr>
              <a:t>AI</a:t>
            </a:r>
            <a:r>
              <a:rPr dirty="0" sz="3200" spc="-50">
                <a:solidFill>
                  <a:srgbClr val="2D5294"/>
                </a:solidFill>
              </a:rPr>
              <a:t> </a:t>
            </a:r>
            <a:r>
              <a:rPr dirty="0" sz="3200">
                <a:solidFill>
                  <a:srgbClr val="2D5294"/>
                </a:solidFill>
              </a:rPr>
              <a:t>ML</a:t>
            </a:r>
            <a:r>
              <a:rPr dirty="0" sz="3200" spc="-85">
                <a:solidFill>
                  <a:srgbClr val="2D5294"/>
                </a:solidFill>
              </a:rPr>
              <a:t> </a:t>
            </a:r>
            <a:r>
              <a:rPr dirty="0" sz="3200">
                <a:solidFill>
                  <a:srgbClr val="2D5294"/>
                </a:solidFill>
              </a:rPr>
              <a:t>Fundamentals</a:t>
            </a:r>
            <a:r>
              <a:rPr dirty="0" sz="3200" spc="-140">
                <a:solidFill>
                  <a:srgbClr val="2D5294"/>
                </a:solidFill>
              </a:rPr>
              <a:t> </a:t>
            </a:r>
            <a:r>
              <a:rPr dirty="0" sz="3200">
                <a:solidFill>
                  <a:srgbClr val="2D5294"/>
                </a:solidFill>
              </a:rPr>
              <a:t>(Capstone</a:t>
            </a:r>
            <a:r>
              <a:rPr dirty="0" sz="3200" spc="-135">
                <a:solidFill>
                  <a:srgbClr val="2D5294"/>
                </a:solidFill>
              </a:rPr>
              <a:t> </a:t>
            </a:r>
            <a:r>
              <a:rPr dirty="0" sz="3200" spc="-10">
                <a:solidFill>
                  <a:srgbClr val="2D5294"/>
                </a:solidFill>
              </a:rPr>
              <a:t>Project)</a:t>
            </a:r>
            <a:endParaRPr sz="3200"/>
          </a:p>
        </p:txBody>
      </p:sp>
      <p:sp>
        <p:nvSpPr>
          <p:cNvPr id="4" name="object 4" descr=""/>
          <p:cNvSpPr txBox="1"/>
          <p:nvPr/>
        </p:nvSpPr>
        <p:spPr>
          <a:xfrm>
            <a:off x="2199894" y="3713226"/>
            <a:ext cx="4091940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D5294"/>
                </a:solidFill>
                <a:latin typeface="Arial"/>
                <a:cs typeface="Arial"/>
              </a:rPr>
              <a:t>Presented</a:t>
            </a:r>
            <a:r>
              <a:rPr dirty="0" sz="2000" spc="-95" b="1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2D5294"/>
                </a:solidFill>
                <a:latin typeface="Arial"/>
                <a:cs typeface="Arial"/>
              </a:rPr>
              <a:t>By: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20" b="1">
                <a:solidFill>
                  <a:srgbClr val="2D5294"/>
                </a:solidFill>
                <a:latin typeface="Arial"/>
                <a:cs typeface="Arial"/>
              </a:rPr>
              <a:t>Yazhini</a:t>
            </a:r>
            <a:r>
              <a:rPr dirty="0" sz="2000" spc="-60" b="1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D5294"/>
                </a:solidFill>
                <a:latin typeface="Arial"/>
                <a:cs typeface="Arial"/>
              </a:rPr>
              <a:t>Devi</a:t>
            </a:r>
            <a:r>
              <a:rPr dirty="0" sz="2000" spc="-55" b="1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D5294"/>
                </a:solidFill>
                <a:latin typeface="Arial"/>
                <a:cs typeface="Arial"/>
              </a:rPr>
              <a:t>M</a:t>
            </a:r>
            <a:r>
              <a:rPr dirty="0" sz="2000" spc="-80" b="1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D5294"/>
                </a:solidFill>
                <a:latin typeface="Arial"/>
                <a:cs typeface="Arial"/>
              </a:rPr>
              <a:t>–</a:t>
            </a:r>
            <a:r>
              <a:rPr dirty="0" sz="2000" spc="-45" b="1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D5294"/>
                </a:solidFill>
                <a:latin typeface="Arial"/>
                <a:cs typeface="Arial"/>
              </a:rPr>
              <a:t>AU810021102041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02383" y="5214061"/>
            <a:ext cx="54470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D5294"/>
                </a:solidFill>
                <a:latin typeface="Arial"/>
                <a:cs typeface="Arial"/>
              </a:rPr>
              <a:t>Guided</a:t>
            </a:r>
            <a:r>
              <a:rPr dirty="0" sz="2000" spc="-75" b="1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D5294"/>
                </a:solidFill>
                <a:latin typeface="Arial"/>
                <a:cs typeface="Arial"/>
              </a:rPr>
              <a:t>By:</a:t>
            </a:r>
            <a:r>
              <a:rPr dirty="0" sz="2000" spc="-10" b="1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D5294"/>
                </a:solidFill>
                <a:latin typeface="Arial"/>
                <a:cs typeface="Arial"/>
              </a:rPr>
              <a:t>Ramar</a:t>
            </a:r>
            <a:r>
              <a:rPr dirty="0" sz="2000" spc="-75" b="1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D5294"/>
                </a:solidFill>
                <a:latin typeface="Arial"/>
                <a:cs typeface="Arial"/>
              </a:rPr>
              <a:t>Bose</a:t>
            </a:r>
            <a:r>
              <a:rPr dirty="0" sz="2000" spc="-65" b="1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D5294"/>
                </a:solidFill>
                <a:latin typeface="Arial"/>
                <a:cs typeface="Arial"/>
              </a:rPr>
              <a:t>Sr.</a:t>
            </a:r>
            <a:r>
              <a:rPr dirty="0" sz="2000" spc="-50" b="1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D5294"/>
                </a:solidFill>
                <a:latin typeface="Arial"/>
                <a:cs typeface="Arial"/>
              </a:rPr>
              <a:t>AI</a:t>
            </a:r>
            <a:r>
              <a:rPr dirty="0" sz="2000" spc="-85" b="1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D5294"/>
                </a:solidFill>
                <a:latin typeface="Arial"/>
                <a:cs typeface="Arial"/>
              </a:rPr>
              <a:t>Master</a:t>
            </a:r>
            <a:r>
              <a:rPr dirty="0" sz="2000" spc="-90" b="1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D5294"/>
                </a:solidFill>
                <a:latin typeface="Arial"/>
                <a:cs typeface="Arial"/>
              </a:rPr>
              <a:t>Trainer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635" rIns="0" bIns="0" rtlCol="0" vert="horz">
            <a:spAutoFit/>
          </a:bodyPr>
          <a:lstStyle/>
          <a:p>
            <a:pPr marL="3656329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References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10"/>
              <a:t>Edunet</a:t>
            </a:r>
            <a:r>
              <a:rPr dirty="0" spc="-55"/>
              <a:t> </a:t>
            </a:r>
            <a:r>
              <a:rPr dirty="0" spc="-10"/>
              <a:t>Foundation.</a:t>
            </a:r>
            <a:r>
              <a:rPr dirty="0" spc="-65"/>
              <a:t> </a:t>
            </a:r>
            <a:r>
              <a:rPr dirty="0"/>
              <a:t>All</a:t>
            </a:r>
            <a:r>
              <a:rPr dirty="0" spc="15"/>
              <a:t> </a:t>
            </a:r>
            <a:r>
              <a:rPr dirty="0"/>
              <a:t>rights</a:t>
            </a:r>
            <a:r>
              <a:rPr dirty="0" spc="-2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3216" y="2240407"/>
            <a:ext cx="8251825" cy="1744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Github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link,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Ramar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Bose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-20">
                <a:latin typeface="Times New Roman"/>
                <a:cs typeface="Times New Roman"/>
              </a:rPr>
              <a:t>2024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AutoNum type="arabicPeriod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video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recorded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(youtube/github),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Ramar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Bose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-20">
                <a:latin typeface="Times New Roman"/>
                <a:cs typeface="Times New Roman"/>
              </a:rPr>
              <a:t>2024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95"/>
              </a:spcBef>
              <a:buAutoNum type="arabicPeriod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PPT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&amp;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Report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github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link,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Ramar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Bose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2024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9792" y="2686938"/>
            <a:ext cx="333756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1F5F"/>
                </a:solidFill>
              </a:rPr>
              <a:t>THANK</a:t>
            </a:r>
            <a:r>
              <a:rPr dirty="0" spc="-50">
                <a:solidFill>
                  <a:srgbClr val="001F5F"/>
                </a:solidFill>
              </a:rPr>
              <a:t> </a:t>
            </a:r>
            <a:r>
              <a:rPr dirty="0" spc="-25">
                <a:solidFill>
                  <a:srgbClr val="001F5F"/>
                </a:solidFill>
              </a:rPr>
              <a:t>YOU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10"/>
              <a:t>Edunet</a:t>
            </a:r>
            <a:r>
              <a:rPr dirty="0" spc="-55"/>
              <a:t> </a:t>
            </a:r>
            <a:r>
              <a:rPr dirty="0" spc="-10"/>
              <a:t>Foundation.</a:t>
            </a:r>
            <a:r>
              <a:rPr dirty="0" spc="-65"/>
              <a:t> </a:t>
            </a:r>
            <a:r>
              <a:rPr dirty="0"/>
              <a:t>All</a:t>
            </a:r>
            <a:r>
              <a:rPr dirty="0" spc="15"/>
              <a:t> </a:t>
            </a:r>
            <a:r>
              <a:rPr dirty="0"/>
              <a:t>rights</a:t>
            </a:r>
            <a:r>
              <a:rPr dirty="0" spc="-2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solidFill>
                  <a:srgbClr val="001F5F"/>
                </a:solidFill>
              </a:rPr>
              <a:t>OUTLINE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2235">
              <a:lnSpc>
                <a:spcPts val="124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10"/>
              <a:t>Edunet</a:t>
            </a:r>
            <a:r>
              <a:rPr dirty="0" spc="-55"/>
              <a:t> </a:t>
            </a:r>
            <a:r>
              <a:rPr dirty="0" spc="-10"/>
              <a:t>Foundation.</a:t>
            </a:r>
            <a:r>
              <a:rPr dirty="0" spc="-65"/>
              <a:t> </a:t>
            </a:r>
            <a:r>
              <a:rPr dirty="0"/>
              <a:t>All</a:t>
            </a:r>
            <a:r>
              <a:rPr dirty="0" spc="15"/>
              <a:t> </a:t>
            </a:r>
            <a:r>
              <a:rPr dirty="0"/>
              <a:t>rights</a:t>
            </a:r>
            <a:r>
              <a:rPr dirty="0" spc="-2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635" y="2010937"/>
            <a:ext cx="3905885" cy="325247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Problem</a:t>
            </a:r>
            <a:r>
              <a:rPr dirty="0" sz="2000" spc="-7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Proposed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System/Solution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Algorithm</a:t>
            </a:r>
            <a:r>
              <a:rPr dirty="0" sz="2000" spc="-1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&amp;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Deployment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GitHub</a:t>
            </a:r>
            <a:r>
              <a:rPr dirty="0" sz="2000" spc="-70" b="1">
                <a:latin typeface="Arial"/>
                <a:cs typeface="Arial"/>
              </a:rPr>
              <a:t> </a:t>
            </a:r>
            <a:r>
              <a:rPr dirty="0" sz="2000" spc="-20" b="1">
                <a:latin typeface="Arial"/>
                <a:cs typeface="Arial"/>
              </a:rPr>
              <a:t>Link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Project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Demo(photos</a:t>
            </a:r>
            <a:r>
              <a:rPr dirty="0" sz="2000" spc="-6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/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videos)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spc="-10" b="1"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Future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Scope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spc="-10" b="1"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635" rIns="0" bIns="0" rtlCol="0" vert="horz">
            <a:spAutoFit/>
          </a:bodyPr>
          <a:lstStyle/>
          <a:p>
            <a:pPr marL="2616835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dirty="0" spc="-110"/>
              <a:t> </a:t>
            </a:r>
            <a:r>
              <a:rPr dirty="0" spc="-10"/>
              <a:t>Statement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10"/>
              <a:t>Edunet</a:t>
            </a:r>
            <a:r>
              <a:rPr dirty="0" spc="-55"/>
              <a:t> </a:t>
            </a:r>
            <a:r>
              <a:rPr dirty="0" spc="-10"/>
              <a:t>Foundation.</a:t>
            </a:r>
            <a:r>
              <a:rPr dirty="0" spc="-65"/>
              <a:t> </a:t>
            </a:r>
            <a:r>
              <a:rPr dirty="0"/>
              <a:t>All</a:t>
            </a:r>
            <a:r>
              <a:rPr dirty="0" spc="15"/>
              <a:t> </a:t>
            </a:r>
            <a:r>
              <a:rPr dirty="0"/>
              <a:t>rights</a:t>
            </a:r>
            <a:r>
              <a:rPr dirty="0" spc="-2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3216" y="2088007"/>
            <a:ext cx="10881360" cy="256286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15"/>
              </a:spcBef>
            </a:pPr>
            <a:r>
              <a:rPr dirty="0" sz="2600">
                <a:latin typeface="Arial"/>
                <a:cs typeface="Arial"/>
              </a:rPr>
              <a:t>This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project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aims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create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approval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system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using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machine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learning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ChatGPT's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NLP.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It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will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analyze</a:t>
            </a:r>
            <a:r>
              <a:rPr dirty="0" sz="2600" spc="-9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past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data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predict </a:t>
            </a:r>
            <a:r>
              <a:rPr dirty="0" sz="2600">
                <a:latin typeface="Arial"/>
                <a:cs typeface="Arial"/>
              </a:rPr>
              <a:t>creditworthiness</a:t>
            </a:r>
            <a:r>
              <a:rPr dirty="0" sz="2600" spc="-1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for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new</a:t>
            </a:r>
            <a:r>
              <a:rPr dirty="0" sz="2600" spc="-9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applicants.</a:t>
            </a:r>
            <a:r>
              <a:rPr dirty="0" sz="2600" spc="-9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Integrating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ChatGPT</a:t>
            </a:r>
            <a:r>
              <a:rPr dirty="0" sz="2600" spc="-10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automates </a:t>
            </a:r>
            <a:r>
              <a:rPr dirty="0" sz="2600">
                <a:latin typeface="Arial"/>
                <a:cs typeface="Arial"/>
              </a:rPr>
              <a:t>customer</a:t>
            </a:r>
            <a:r>
              <a:rPr dirty="0" sz="2600" spc="-1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interactions,</a:t>
            </a:r>
            <a:r>
              <a:rPr dirty="0" sz="2600" spc="-9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improving</a:t>
            </a:r>
            <a:r>
              <a:rPr dirty="0" sz="2600" spc="-114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the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application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process.</a:t>
            </a:r>
            <a:r>
              <a:rPr dirty="0" sz="2600" spc="-105">
                <a:latin typeface="Arial"/>
                <a:cs typeface="Arial"/>
              </a:rPr>
              <a:t> </a:t>
            </a:r>
            <a:r>
              <a:rPr dirty="0" sz="2600" spc="-25">
                <a:latin typeface="Arial"/>
                <a:cs typeface="Arial"/>
              </a:rPr>
              <a:t>By </a:t>
            </a:r>
            <a:r>
              <a:rPr dirty="0" sz="2600">
                <a:latin typeface="Arial"/>
                <a:cs typeface="Arial"/>
              </a:rPr>
              <a:t>combining</a:t>
            </a:r>
            <a:r>
              <a:rPr dirty="0" sz="2600" spc="-114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analytics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with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conversational</a:t>
            </a:r>
            <a:r>
              <a:rPr dirty="0" sz="2600" spc="-10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AI,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it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aims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boost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accuracy</a:t>
            </a:r>
            <a:r>
              <a:rPr dirty="0" sz="2600" spc="-95">
                <a:latin typeface="Arial"/>
                <a:cs typeface="Arial"/>
              </a:rPr>
              <a:t> </a:t>
            </a:r>
            <a:r>
              <a:rPr dirty="0" sz="2600" spc="-25">
                <a:latin typeface="Arial"/>
                <a:cs typeface="Arial"/>
              </a:rPr>
              <a:t>and </a:t>
            </a:r>
            <a:r>
              <a:rPr dirty="0" sz="2600">
                <a:latin typeface="Arial"/>
                <a:cs typeface="Arial"/>
              </a:rPr>
              <a:t>speed</a:t>
            </a:r>
            <a:r>
              <a:rPr dirty="0" sz="2600" spc="-11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of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approvals,</a:t>
            </a:r>
            <a:r>
              <a:rPr dirty="0" sz="2600" spc="-114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enhancing</a:t>
            </a:r>
            <a:r>
              <a:rPr dirty="0" sz="2600" spc="-9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the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user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experience</a:t>
            </a:r>
            <a:r>
              <a:rPr dirty="0" sz="2600" spc="-1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for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applicants</a:t>
            </a:r>
            <a:r>
              <a:rPr dirty="0" sz="2600" spc="-10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 spc="-20">
                <a:latin typeface="Arial"/>
                <a:cs typeface="Arial"/>
              </a:rPr>
              <a:t>loan </a:t>
            </a:r>
            <a:r>
              <a:rPr dirty="0" sz="2600" spc="-10">
                <a:latin typeface="Arial"/>
                <a:cs typeface="Arial"/>
              </a:rPr>
              <a:t>officers.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635" rIns="0" bIns="0" rtlCol="0" vert="horz">
            <a:spAutoFit/>
          </a:bodyPr>
          <a:lstStyle/>
          <a:p>
            <a:pPr marL="2679700">
              <a:lnSpc>
                <a:spcPct val="100000"/>
              </a:lnSpc>
              <a:spcBef>
                <a:spcPts val="105"/>
              </a:spcBef>
            </a:pPr>
            <a:r>
              <a:rPr dirty="0"/>
              <a:t>Proposed</a:t>
            </a:r>
            <a:r>
              <a:rPr dirty="0" spc="-55"/>
              <a:t> </a:t>
            </a:r>
            <a:r>
              <a:rPr dirty="0" spc="-10"/>
              <a:t>Solution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10"/>
              <a:t>Edunet</a:t>
            </a:r>
            <a:r>
              <a:rPr dirty="0" spc="-55"/>
              <a:t> </a:t>
            </a:r>
            <a:r>
              <a:rPr dirty="0" spc="-10"/>
              <a:t>Foundation.</a:t>
            </a:r>
            <a:r>
              <a:rPr dirty="0" spc="-65"/>
              <a:t> </a:t>
            </a:r>
            <a:r>
              <a:rPr dirty="0"/>
              <a:t>All</a:t>
            </a:r>
            <a:r>
              <a:rPr dirty="0" spc="15"/>
              <a:t> </a:t>
            </a:r>
            <a:r>
              <a:rPr dirty="0"/>
              <a:t>rights</a:t>
            </a:r>
            <a:r>
              <a:rPr dirty="0" spc="-2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2705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15"/>
              </a:spcBef>
            </a:pPr>
            <a:r>
              <a:rPr dirty="0"/>
              <a:t>The</a:t>
            </a:r>
            <a:r>
              <a:rPr dirty="0" spc="-75"/>
              <a:t> </a:t>
            </a:r>
            <a:r>
              <a:rPr dirty="0"/>
              <a:t>proposed</a:t>
            </a:r>
            <a:r>
              <a:rPr dirty="0" spc="-70"/>
              <a:t> </a:t>
            </a:r>
            <a:r>
              <a:rPr dirty="0" spc="-30"/>
              <a:t>end-</a:t>
            </a:r>
            <a:r>
              <a:rPr dirty="0" spc="-40"/>
              <a:t>to-</a:t>
            </a:r>
            <a:r>
              <a:rPr dirty="0"/>
              <a:t>end</a:t>
            </a:r>
            <a:r>
              <a:rPr dirty="0" spc="-4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105"/>
              <a:t> </a:t>
            </a:r>
            <a:r>
              <a:rPr dirty="0"/>
              <a:t>project</a:t>
            </a:r>
            <a:r>
              <a:rPr dirty="0" spc="-75"/>
              <a:t> </a:t>
            </a:r>
            <a:r>
              <a:rPr dirty="0"/>
              <a:t>with</a:t>
            </a:r>
            <a:r>
              <a:rPr dirty="0" spc="-60"/>
              <a:t> </a:t>
            </a:r>
            <a:r>
              <a:rPr dirty="0"/>
              <a:t>ChatGPT</a:t>
            </a:r>
            <a:r>
              <a:rPr dirty="0" spc="-70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/>
              <a:t>a</a:t>
            </a:r>
            <a:r>
              <a:rPr dirty="0" spc="-40"/>
              <a:t> </a:t>
            </a:r>
            <a:r>
              <a:rPr dirty="0" spc="-20"/>
              <a:t>loan </a:t>
            </a:r>
            <a:r>
              <a:rPr dirty="0"/>
              <a:t>dataset</a:t>
            </a:r>
            <a:r>
              <a:rPr dirty="0" spc="-135"/>
              <a:t> </a:t>
            </a:r>
            <a:r>
              <a:rPr dirty="0"/>
              <a:t>involves</a:t>
            </a:r>
            <a:r>
              <a:rPr dirty="0" spc="-135"/>
              <a:t> </a:t>
            </a:r>
            <a:r>
              <a:rPr dirty="0"/>
              <a:t>data</a:t>
            </a:r>
            <a:r>
              <a:rPr dirty="0" spc="-114"/>
              <a:t> </a:t>
            </a:r>
            <a:r>
              <a:rPr dirty="0" spc="-10"/>
              <a:t>preprocessing,</a:t>
            </a:r>
            <a:r>
              <a:rPr dirty="0" spc="-170"/>
              <a:t> </a:t>
            </a:r>
            <a:r>
              <a:rPr dirty="0"/>
              <a:t>feature</a:t>
            </a:r>
            <a:r>
              <a:rPr dirty="0" spc="-90"/>
              <a:t> </a:t>
            </a:r>
            <a:r>
              <a:rPr dirty="0"/>
              <a:t>engineering,</a:t>
            </a:r>
            <a:r>
              <a:rPr dirty="0" spc="-135"/>
              <a:t> </a:t>
            </a:r>
            <a:r>
              <a:rPr dirty="0"/>
              <a:t>and</a:t>
            </a:r>
            <a:r>
              <a:rPr dirty="0" spc="-114"/>
              <a:t> </a:t>
            </a:r>
            <a:r>
              <a:rPr dirty="0"/>
              <a:t>training</a:t>
            </a:r>
            <a:r>
              <a:rPr dirty="0" spc="-125"/>
              <a:t> </a:t>
            </a:r>
            <a:r>
              <a:rPr dirty="0" spc="-50"/>
              <a:t>a </a:t>
            </a:r>
            <a:r>
              <a:rPr dirty="0"/>
              <a:t>machine</a:t>
            </a:r>
            <a:r>
              <a:rPr dirty="0" spc="-125"/>
              <a:t> </a:t>
            </a:r>
            <a:r>
              <a:rPr dirty="0"/>
              <a:t>learning</a:t>
            </a:r>
            <a:r>
              <a:rPr dirty="0" spc="-85"/>
              <a:t> </a:t>
            </a:r>
            <a:r>
              <a:rPr dirty="0"/>
              <a:t>model</a:t>
            </a:r>
            <a:r>
              <a:rPr dirty="0" spc="-114"/>
              <a:t> </a:t>
            </a:r>
            <a:r>
              <a:rPr dirty="0"/>
              <a:t>for</a:t>
            </a:r>
            <a:r>
              <a:rPr dirty="0" spc="-90"/>
              <a:t> </a:t>
            </a:r>
            <a:r>
              <a:rPr dirty="0"/>
              <a:t>loan</a:t>
            </a:r>
            <a:r>
              <a:rPr dirty="0" spc="-75"/>
              <a:t> </a:t>
            </a:r>
            <a:r>
              <a:rPr dirty="0"/>
              <a:t>approval</a:t>
            </a:r>
            <a:r>
              <a:rPr dirty="0" spc="-120"/>
              <a:t> </a:t>
            </a:r>
            <a:r>
              <a:rPr dirty="0"/>
              <a:t>prediction.</a:t>
            </a:r>
            <a:r>
              <a:rPr dirty="0" spc="-105"/>
              <a:t> </a:t>
            </a:r>
            <a:r>
              <a:rPr dirty="0"/>
              <a:t>Integration</a:t>
            </a:r>
            <a:r>
              <a:rPr dirty="0" spc="-60"/>
              <a:t> </a:t>
            </a:r>
            <a:r>
              <a:rPr dirty="0" spc="-25"/>
              <a:t>of </a:t>
            </a:r>
            <a:r>
              <a:rPr dirty="0"/>
              <a:t>ChatGPT</a:t>
            </a:r>
            <a:r>
              <a:rPr dirty="0" spc="-80"/>
              <a:t> </a:t>
            </a:r>
            <a:r>
              <a:rPr dirty="0"/>
              <a:t>enables</a:t>
            </a:r>
            <a:r>
              <a:rPr dirty="0" spc="-85"/>
              <a:t> </a:t>
            </a:r>
            <a:r>
              <a:rPr dirty="0"/>
              <a:t>a</a:t>
            </a:r>
            <a:r>
              <a:rPr dirty="0" spc="-50"/>
              <a:t> </a:t>
            </a:r>
            <a:r>
              <a:rPr dirty="0"/>
              <a:t>conversational</a:t>
            </a:r>
            <a:r>
              <a:rPr dirty="0" spc="-120"/>
              <a:t> </a:t>
            </a:r>
            <a:r>
              <a:rPr dirty="0"/>
              <a:t>interface</a:t>
            </a:r>
            <a:r>
              <a:rPr dirty="0" spc="-45"/>
              <a:t> </a:t>
            </a:r>
            <a:r>
              <a:rPr dirty="0"/>
              <a:t>for</a:t>
            </a:r>
            <a:r>
              <a:rPr dirty="0" spc="-65"/>
              <a:t> </a:t>
            </a:r>
            <a:r>
              <a:rPr dirty="0"/>
              <a:t>user</a:t>
            </a:r>
            <a:r>
              <a:rPr dirty="0" spc="-70"/>
              <a:t> </a:t>
            </a:r>
            <a:r>
              <a:rPr dirty="0"/>
              <a:t>inquiries</a:t>
            </a:r>
            <a:r>
              <a:rPr dirty="0" spc="-100"/>
              <a:t> </a:t>
            </a:r>
            <a:r>
              <a:rPr dirty="0" spc="-25"/>
              <a:t>and </a:t>
            </a:r>
            <a:r>
              <a:rPr dirty="0"/>
              <a:t>assistance.</a:t>
            </a:r>
            <a:r>
              <a:rPr dirty="0" spc="-135"/>
              <a:t> </a:t>
            </a:r>
            <a:r>
              <a:rPr dirty="0"/>
              <a:t>Thorough</a:t>
            </a:r>
            <a:r>
              <a:rPr dirty="0" spc="-110"/>
              <a:t> </a:t>
            </a:r>
            <a:r>
              <a:rPr dirty="0"/>
              <a:t>testing</a:t>
            </a:r>
            <a:r>
              <a:rPr dirty="0" spc="-70"/>
              <a:t> </a:t>
            </a:r>
            <a:r>
              <a:rPr dirty="0"/>
              <a:t>ensures</a:t>
            </a:r>
            <a:r>
              <a:rPr dirty="0" spc="-110"/>
              <a:t> </a:t>
            </a:r>
            <a:r>
              <a:rPr dirty="0"/>
              <a:t>model</a:t>
            </a:r>
            <a:r>
              <a:rPr dirty="0" spc="-105"/>
              <a:t> </a:t>
            </a:r>
            <a:r>
              <a:rPr dirty="0"/>
              <a:t>accuracy</a:t>
            </a:r>
            <a:r>
              <a:rPr dirty="0" spc="-95"/>
              <a:t> </a:t>
            </a:r>
            <a:r>
              <a:rPr dirty="0"/>
              <a:t>in</a:t>
            </a:r>
            <a:r>
              <a:rPr dirty="0" spc="-110"/>
              <a:t> </a:t>
            </a:r>
            <a:r>
              <a:rPr dirty="0" spc="-10"/>
              <a:t>real-world scenarios.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635" rIns="0" bIns="0" rtlCol="0" vert="horz">
            <a:spAutoFit/>
          </a:bodyPr>
          <a:lstStyle/>
          <a:p>
            <a:pPr marL="1888489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Algorithm</a:t>
            </a:r>
            <a:r>
              <a:rPr dirty="0" spc="-75"/>
              <a:t> </a:t>
            </a:r>
            <a:r>
              <a:rPr dirty="0"/>
              <a:t>&amp;</a:t>
            </a:r>
            <a:r>
              <a:rPr dirty="0" spc="-25"/>
              <a:t> </a:t>
            </a:r>
            <a:r>
              <a:rPr dirty="0" spc="-10"/>
              <a:t>Deployment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10"/>
              <a:t>Edunet</a:t>
            </a:r>
            <a:r>
              <a:rPr dirty="0" spc="-55"/>
              <a:t> </a:t>
            </a:r>
            <a:r>
              <a:rPr dirty="0" spc="-10"/>
              <a:t>Foundation.</a:t>
            </a:r>
            <a:r>
              <a:rPr dirty="0" spc="-65"/>
              <a:t> </a:t>
            </a:r>
            <a:r>
              <a:rPr dirty="0"/>
              <a:t>All</a:t>
            </a:r>
            <a:r>
              <a:rPr dirty="0" spc="15"/>
              <a:t> </a:t>
            </a:r>
            <a:r>
              <a:rPr dirty="0"/>
              <a:t>rights</a:t>
            </a:r>
            <a:r>
              <a:rPr dirty="0" spc="-2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3216" y="2047494"/>
            <a:ext cx="10730230" cy="411099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469900" marR="240029" indent="-457200">
              <a:lnSpc>
                <a:spcPct val="79200"/>
              </a:lnSpc>
              <a:spcBef>
                <a:spcPts val="750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Data</a:t>
            </a:r>
            <a:r>
              <a:rPr dirty="0" sz="2600" spc="-11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preprocessing:</a:t>
            </a:r>
            <a:r>
              <a:rPr dirty="0" sz="2600" spc="-1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Clean</a:t>
            </a:r>
            <a:r>
              <a:rPr dirty="0" sz="2600" spc="-1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10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prepare</a:t>
            </a:r>
            <a:r>
              <a:rPr dirty="0" sz="2600" spc="-11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9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dataset,</a:t>
            </a:r>
            <a:r>
              <a:rPr dirty="0" sz="2600" spc="-10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handle</a:t>
            </a:r>
            <a:r>
              <a:rPr dirty="0" sz="2600" spc="-114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missing </a:t>
            </a:r>
            <a:r>
              <a:rPr dirty="0" sz="2600">
                <a:latin typeface="Arial"/>
                <a:cs typeface="Arial"/>
              </a:rPr>
              <a:t>values</a:t>
            </a:r>
            <a:r>
              <a:rPr dirty="0" sz="2600" spc="-10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outliers.</a:t>
            </a:r>
            <a:endParaRPr sz="2600">
              <a:latin typeface="Arial"/>
              <a:cs typeface="Arial"/>
            </a:endParaRPr>
          </a:p>
          <a:p>
            <a:pPr marL="469900" marR="415925" indent="-457200">
              <a:lnSpc>
                <a:spcPct val="78800"/>
              </a:lnSpc>
              <a:spcBef>
                <a:spcPts val="1105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Feature</a:t>
            </a:r>
            <a:r>
              <a:rPr dirty="0" sz="2600" spc="-1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engineering:</a:t>
            </a:r>
            <a:r>
              <a:rPr dirty="0" sz="2600" spc="-10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Extract</a:t>
            </a:r>
            <a:r>
              <a:rPr dirty="0" sz="2600" spc="-1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relevant</a:t>
            </a:r>
            <a:r>
              <a:rPr dirty="0" sz="2600" spc="-1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information</a:t>
            </a:r>
            <a:r>
              <a:rPr dirty="0" sz="2600" spc="-9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10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enhance</a:t>
            </a:r>
            <a:r>
              <a:rPr dirty="0" sz="2600" spc="-12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model performance.</a:t>
            </a:r>
            <a:endParaRPr sz="2600">
              <a:latin typeface="Arial"/>
              <a:cs typeface="Arial"/>
            </a:endParaRPr>
          </a:p>
          <a:p>
            <a:pPr marL="469900" marR="5080" indent="-457200">
              <a:lnSpc>
                <a:spcPct val="80000"/>
              </a:lnSpc>
              <a:spcBef>
                <a:spcPts val="1000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Machine</a:t>
            </a:r>
            <a:r>
              <a:rPr dirty="0" sz="2600" spc="-9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learning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model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training: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Train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model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(e.g.,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logistic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regression, </a:t>
            </a:r>
            <a:r>
              <a:rPr dirty="0" sz="2600">
                <a:latin typeface="Arial"/>
                <a:cs typeface="Arial"/>
              </a:rPr>
              <a:t>random</a:t>
            </a:r>
            <a:r>
              <a:rPr dirty="0" sz="2600" spc="-1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forest)</a:t>
            </a:r>
            <a:r>
              <a:rPr dirty="0" sz="2600" spc="-9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predict</a:t>
            </a:r>
            <a:r>
              <a:rPr dirty="0" sz="2600" spc="-1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9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approval/rejection</a:t>
            </a:r>
            <a:r>
              <a:rPr dirty="0" sz="2600" spc="-1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based</a:t>
            </a:r>
            <a:r>
              <a:rPr dirty="0" sz="2600" spc="-11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on</a:t>
            </a:r>
            <a:r>
              <a:rPr dirty="0" sz="2600" spc="-10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historical data.</a:t>
            </a:r>
            <a:endParaRPr sz="2600">
              <a:latin typeface="Arial"/>
              <a:cs typeface="Arial"/>
            </a:endParaRPr>
          </a:p>
          <a:p>
            <a:pPr marL="469900" marR="906144" indent="-457200">
              <a:lnSpc>
                <a:spcPct val="79300"/>
              </a:lnSpc>
              <a:spcBef>
                <a:spcPts val="1090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Integration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of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ChatGPT:</a:t>
            </a:r>
            <a:r>
              <a:rPr dirty="0" sz="2600" spc="-1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Enable</a:t>
            </a:r>
            <a:r>
              <a:rPr dirty="0" sz="2600" spc="-9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conversational</a:t>
            </a:r>
            <a:r>
              <a:rPr dirty="0" sz="2600" spc="-1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interface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for</a:t>
            </a:r>
            <a:r>
              <a:rPr dirty="0" sz="2600" spc="-100">
                <a:latin typeface="Arial"/>
                <a:cs typeface="Arial"/>
              </a:rPr>
              <a:t> </a:t>
            </a:r>
            <a:r>
              <a:rPr dirty="0" sz="2600" spc="-20">
                <a:latin typeface="Arial"/>
                <a:cs typeface="Arial"/>
              </a:rPr>
              <a:t>user </a:t>
            </a:r>
            <a:r>
              <a:rPr dirty="0" sz="2600">
                <a:latin typeface="Arial"/>
                <a:cs typeface="Arial"/>
              </a:rPr>
              <a:t>inquiries</a:t>
            </a:r>
            <a:r>
              <a:rPr dirty="0" sz="2600" spc="-11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assistance.</a:t>
            </a:r>
            <a:endParaRPr sz="2600">
              <a:latin typeface="Arial"/>
              <a:cs typeface="Arial"/>
            </a:endParaRPr>
          </a:p>
          <a:p>
            <a:pPr marL="469900" marR="332740" indent="-457200">
              <a:lnSpc>
                <a:spcPct val="78800"/>
              </a:lnSpc>
              <a:spcBef>
                <a:spcPts val="1105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Testing</a:t>
            </a:r>
            <a:r>
              <a:rPr dirty="0" sz="2600" spc="-9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evaluation:</a:t>
            </a:r>
            <a:r>
              <a:rPr dirty="0" sz="2600" spc="-10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Ensure</a:t>
            </a:r>
            <a:r>
              <a:rPr dirty="0" sz="2600" spc="-8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model</a:t>
            </a:r>
            <a:r>
              <a:rPr dirty="0" sz="2600" spc="-9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accuracy</a:t>
            </a:r>
            <a:r>
              <a:rPr dirty="0" sz="2600" spc="-114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effectiveness</a:t>
            </a:r>
            <a:r>
              <a:rPr dirty="0" sz="2600" spc="-100">
                <a:latin typeface="Arial"/>
                <a:cs typeface="Arial"/>
              </a:rPr>
              <a:t> </a:t>
            </a:r>
            <a:r>
              <a:rPr dirty="0" sz="2600" spc="-25">
                <a:latin typeface="Arial"/>
                <a:cs typeface="Arial"/>
              </a:rPr>
              <a:t>in </a:t>
            </a:r>
            <a:r>
              <a:rPr dirty="0" sz="2600" spc="-30">
                <a:latin typeface="Arial"/>
                <a:cs typeface="Arial"/>
              </a:rPr>
              <a:t>real-</a:t>
            </a:r>
            <a:r>
              <a:rPr dirty="0" sz="2600">
                <a:latin typeface="Arial"/>
                <a:cs typeface="Arial"/>
              </a:rPr>
              <a:t>world</a:t>
            </a:r>
            <a:r>
              <a:rPr dirty="0" sz="2600" spc="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scenarios.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GitHub</a:t>
            </a:r>
            <a:r>
              <a:rPr dirty="0" spc="-35"/>
              <a:t> </a:t>
            </a:r>
            <a:r>
              <a:rPr dirty="0" spc="-20"/>
              <a:t>Link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10"/>
              <a:t>Edunet</a:t>
            </a:r>
            <a:r>
              <a:rPr dirty="0" spc="-55"/>
              <a:t> </a:t>
            </a:r>
            <a:r>
              <a:rPr dirty="0" spc="-10"/>
              <a:t>Foundation.</a:t>
            </a:r>
            <a:r>
              <a:rPr dirty="0" spc="-65"/>
              <a:t> </a:t>
            </a:r>
            <a:r>
              <a:rPr dirty="0"/>
              <a:t>All</a:t>
            </a:r>
            <a:r>
              <a:rPr dirty="0" spc="15"/>
              <a:t> </a:t>
            </a:r>
            <a:r>
              <a:rPr dirty="0"/>
              <a:t>rights</a:t>
            </a:r>
            <a:r>
              <a:rPr dirty="0" spc="-2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22908" y="3159633"/>
            <a:ext cx="7324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24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https://github.com/au810021102041/au810021102041.git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67839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Project</a:t>
            </a:r>
            <a:r>
              <a:rPr dirty="0" sz="3600" spc="-45"/>
              <a:t> </a:t>
            </a:r>
            <a:r>
              <a:rPr dirty="0" sz="3600"/>
              <a:t>Demo(Recorded</a:t>
            </a:r>
            <a:r>
              <a:rPr dirty="0" sz="3600" spc="-65"/>
              <a:t> </a:t>
            </a:r>
            <a:r>
              <a:rPr dirty="0" sz="3600" spc="-10"/>
              <a:t>Video)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455" y="1447800"/>
            <a:ext cx="10991088" cy="4389120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10"/>
              <a:t>Edunet</a:t>
            </a:r>
            <a:r>
              <a:rPr dirty="0" spc="-55"/>
              <a:t> </a:t>
            </a:r>
            <a:r>
              <a:rPr dirty="0" spc="-10"/>
              <a:t>Foundation.</a:t>
            </a:r>
            <a:r>
              <a:rPr dirty="0" spc="-65"/>
              <a:t> </a:t>
            </a:r>
            <a:r>
              <a:rPr dirty="0"/>
              <a:t>All</a:t>
            </a:r>
            <a:r>
              <a:rPr dirty="0" spc="15"/>
              <a:t> </a:t>
            </a:r>
            <a:r>
              <a:rPr dirty="0"/>
              <a:t>rights</a:t>
            </a:r>
            <a:r>
              <a:rPr dirty="0" spc="-2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7361" y="1010869"/>
            <a:ext cx="305562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Conclusion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10"/>
              <a:t>Edunet</a:t>
            </a:r>
            <a:r>
              <a:rPr dirty="0" spc="-55"/>
              <a:t> </a:t>
            </a:r>
            <a:r>
              <a:rPr dirty="0" spc="-10"/>
              <a:t>Foundation.</a:t>
            </a:r>
            <a:r>
              <a:rPr dirty="0" spc="-65"/>
              <a:t> </a:t>
            </a:r>
            <a:r>
              <a:rPr dirty="0"/>
              <a:t>All</a:t>
            </a:r>
            <a:r>
              <a:rPr dirty="0" spc="15"/>
              <a:t> </a:t>
            </a:r>
            <a:r>
              <a:rPr dirty="0"/>
              <a:t>rights</a:t>
            </a:r>
            <a:r>
              <a:rPr dirty="0" spc="-2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9054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464"/>
              </a:spcBef>
            </a:pPr>
            <a:r>
              <a:rPr dirty="0"/>
              <a:t>Implementing</a:t>
            </a:r>
            <a:r>
              <a:rPr dirty="0" spc="-85"/>
              <a:t> </a:t>
            </a:r>
            <a:r>
              <a:rPr dirty="0"/>
              <a:t>an</a:t>
            </a:r>
            <a:r>
              <a:rPr dirty="0" spc="-55"/>
              <a:t> </a:t>
            </a:r>
            <a:r>
              <a:rPr dirty="0" spc="-45"/>
              <a:t>end-</a:t>
            </a:r>
            <a:r>
              <a:rPr dirty="0" spc="-40"/>
              <a:t>to-</a:t>
            </a:r>
            <a:r>
              <a:rPr dirty="0"/>
              <a:t>end</a:t>
            </a:r>
            <a:r>
              <a:rPr dirty="0" spc="-45"/>
              <a:t> </a:t>
            </a:r>
            <a:r>
              <a:rPr dirty="0"/>
              <a:t>data</a:t>
            </a:r>
            <a:r>
              <a:rPr dirty="0" spc="-65"/>
              <a:t> </a:t>
            </a:r>
            <a:r>
              <a:rPr dirty="0"/>
              <a:t>project</a:t>
            </a:r>
            <a:r>
              <a:rPr dirty="0" spc="-75"/>
              <a:t> </a:t>
            </a:r>
            <a:r>
              <a:rPr dirty="0"/>
              <a:t>with</a:t>
            </a:r>
            <a:r>
              <a:rPr dirty="0" spc="-55"/>
              <a:t> </a:t>
            </a:r>
            <a:r>
              <a:rPr dirty="0"/>
              <a:t>ChatGPT</a:t>
            </a:r>
            <a:r>
              <a:rPr dirty="0" spc="-100"/>
              <a:t> </a:t>
            </a:r>
            <a:r>
              <a:rPr dirty="0"/>
              <a:t>for</a:t>
            </a:r>
            <a:r>
              <a:rPr dirty="0" spc="-50"/>
              <a:t> </a:t>
            </a:r>
            <a:r>
              <a:rPr dirty="0"/>
              <a:t>a</a:t>
            </a:r>
            <a:r>
              <a:rPr dirty="0" spc="-55"/>
              <a:t> </a:t>
            </a:r>
            <a:r>
              <a:rPr dirty="0"/>
              <a:t>loan</a:t>
            </a:r>
            <a:r>
              <a:rPr dirty="0" spc="-45"/>
              <a:t> </a:t>
            </a:r>
            <a:r>
              <a:rPr dirty="0" spc="-10"/>
              <a:t>dataset </a:t>
            </a:r>
            <a:r>
              <a:rPr dirty="0"/>
              <a:t>enhances</a:t>
            </a:r>
            <a:r>
              <a:rPr dirty="0" spc="-110"/>
              <a:t> </a:t>
            </a:r>
            <a:r>
              <a:rPr dirty="0"/>
              <a:t>customer</a:t>
            </a:r>
            <a:r>
              <a:rPr dirty="0" spc="-110"/>
              <a:t> </a:t>
            </a:r>
            <a:r>
              <a:rPr dirty="0"/>
              <a:t>engagement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75"/>
              <a:t> </a:t>
            </a:r>
            <a:r>
              <a:rPr dirty="0"/>
              <a:t>service</a:t>
            </a:r>
            <a:r>
              <a:rPr dirty="0" spc="-114"/>
              <a:t> </a:t>
            </a:r>
            <a:r>
              <a:rPr dirty="0"/>
              <a:t>efficiency</a:t>
            </a:r>
            <a:r>
              <a:rPr dirty="0" spc="-110"/>
              <a:t> </a:t>
            </a:r>
            <a:r>
              <a:rPr dirty="0"/>
              <a:t>in</a:t>
            </a:r>
            <a:r>
              <a:rPr dirty="0" spc="-70"/>
              <a:t> </a:t>
            </a:r>
            <a:r>
              <a:rPr dirty="0" spc="-10"/>
              <a:t>lending.</a:t>
            </a:r>
          </a:p>
          <a:p>
            <a:pPr marL="12700">
              <a:lnSpc>
                <a:spcPts val="2490"/>
              </a:lnSpc>
            </a:pPr>
            <a:r>
              <a:rPr dirty="0"/>
              <a:t>Through</a:t>
            </a:r>
            <a:r>
              <a:rPr dirty="0" spc="-120"/>
              <a:t> </a:t>
            </a:r>
            <a:r>
              <a:rPr dirty="0"/>
              <a:t>NLP,</a:t>
            </a:r>
            <a:r>
              <a:rPr dirty="0" spc="-105"/>
              <a:t> </a:t>
            </a:r>
            <a:r>
              <a:rPr dirty="0"/>
              <a:t>it</a:t>
            </a:r>
            <a:r>
              <a:rPr dirty="0" spc="-80"/>
              <a:t> </a:t>
            </a:r>
            <a:r>
              <a:rPr dirty="0"/>
              <a:t>facilitates</a:t>
            </a:r>
            <a:r>
              <a:rPr dirty="0" spc="-70"/>
              <a:t> </a:t>
            </a:r>
            <a:r>
              <a:rPr dirty="0"/>
              <a:t>seamless</a:t>
            </a:r>
            <a:r>
              <a:rPr dirty="0" spc="-120"/>
              <a:t> </a:t>
            </a:r>
            <a:r>
              <a:rPr dirty="0"/>
              <a:t>communication,</a:t>
            </a:r>
            <a:r>
              <a:rPr dirty="0" spc="-125"/>
              <a:t> </a:t>
            </a:r>
            <a:r>
              <a:rPr dirty="0"/>
              <a:t>providing</a:t>
            </a:r>
            <a:r>
              <a:rPr dirty="0" spc="-100"/>
              <a:t> </a:t>
            </a:r>
            <a:r>
              <a:rPr dirty="0" spc="-10"/>
              <a:t>instant</a:t>
            </a:r>
          </a:p>
          <a:p>
            <a:pPr marL="12700" marR="111125">
              <a:lnSpc>
                <a:spcPct val="89100"/>
              </a:lnSpc>
              <a:spcBef>
                <a:spcPts val="265"/>
              </a:spcBef>
            </a:pPr>
            <a:r>
              <a:rPr dirty="0"/>
              <a:t>assistance</a:t>
            </a:r>
            <a:r>
              <a:rPr dirty="0" spc="-155"/>
              <a:t> </a:t>
            </a:r>
            <a:r>
              <a:rPr dirty="0"/>
              <a:t>and</a:t>
            </a:r>
            <a:r>
              <a:rPr dirty="0" spc="-80"/>
              <a:t> </a:t>
            </a:r>
            <a:r>
              <a:rPr dirty="0" spc="-10"/>
              <a:t>guidance.</a:t>
            </a:r>
            <a:r>
              <a:rPr dirty="0" spc="-110"/>
              <a:t> </a:t>
            </a:r>
            <a:r>
              <a:rPr dirty="0"/>
              <a:t>Meticulous</a:t>
            </a:r>
            <a:r>
              <a:rPr dirty="0" spc="-114"/>
              <a:t> </a:t>
            </a:r>
            <a:r>
              <a:rPr dirty="0"/>
              <a:t>data</a:t>
            </a:r>
            <a:r>
              <a:rPr dirty="0" spc="-75"/>
              <a:t> </a:t>
            </a:r>
            <a:r>
              <a:rPr dirty="0" spc="-10"/>
              <a:t>preprocessing,</a:t>
            </a:r>
            <a:r>
              <a:rPr dirty="0" spc="-120"/>
              <a:t> </a:t>
            </a:r>
            <a:r>
              <a:rPr dirty="0"/>
              <a:t>model</a:t>
            </a:r>
            <a:r>
              <a:rPr dirty="0" spc="-105"/>
              <a:t> </a:t>
            </a:r>
            <a:r>
              <a:rPr dirty="0" spc="-10"/>
              <a:t>training, </a:t>
            </a:r>
            <a:r>
              <a:rPr dirty="0" spc="-20"/>
              <a:t>integration,</a:t>
            </a:r>
            <a:r>
              <a:rPr dirty="0" spc="-85"/>
              <a:t> </a:t>
            </a:r>
            <a:r>
              <a:rPr dirty="0"/>
              <a:t>and</a:t>
            </a:r>
            <a:r>
              <a:rPr dirty="0" spc="-80"/>
              <a:t> </a:t>
            </a:r>
            <a:r>
              <a:rPr dirty="0"/>
              <a:t>deployment</a:t>
            </a:r>
            <a:r>
              <a:rPr dirty="0" spc="-120"/>
              <a:t> </a:t>
            </a:r>
            <a:r>
              <a:rPr dirty="0"/>
              <a:t>ensure</a:t>
            </a:r>
            <a:r>
              <a:rPr dirty="0" spc="-114"/>
              <a:t> </a:t>
            </a:r>
            <a:r>
              <a:rPr dirty="0"/>
              <a:t>accurate</a:t>
            </a:r>
            <a:r>
              <a:rPr dirty="0" spc="-114"/>
              <a:t> </a:t>
            </a:r>
            <a:r>
              <a:rPr dirty="0"/>
              <a:t>and</a:t>
            </a:r>
            <a:r>
              <a:rPr dirty="0" spc="-80"/>
              <a:t> </a:t>
            </a:r>
            <a:r>
              <a:rPr dirty="0"/>
              <a:t>relevant</a:t>
            </a:r>
            <a:r>
              <a:rPr dirty="0" spc="-120"/>
              <a:t> </a:t>
            </a:r>
            <a:r>
              <a:rPr dirty="0" spc="-10"/>
              <a:t>responses, </a:t>
            </a:r>
            <a:r>
              <a:rPr dirty="0"/>
              <a:t>streamlining</a:t>
            </a:r>
            <a:r>
              <a:rPr dirty="0" spc="-125"/>
              <a:t> </a:t>
            </a:r>
            <a:r>
              <a:rPr dirty="0"/>
              <a:t>the</a:t>
            </a:r>
            <a:r>
              <a:rPr dirty="0" spc="-70"/>
              <a:t> </a:t>
            </a:r>
            <a:r>
              <a:rPr dirty="0"/>
              <a:t>user</a:t>
            </a:r>
            <a:r>
              <a:rPr dirty="0" spc="-114"/>
              <a:t> </a:t>
            </a:r>
            <a:r>
              <a:rPr dirty="0"/>
              <a:t>experience.</a:t>
            </a:r>
            <a:r>
              <a:rPr dirty="0" spc="-125"/>
              <a:t> </a:t>
            </a:r>
            <a:r>
              <a:rPr dirty="0"/>
              <a:t>Continuous</a:t>
            </a:r>
            <a:r>
              <a:rPr dirty="0" spc="-105"/>
              <a:t> </a:t>
            </a:r>
            <a:r>
              <a:rPr dirty="0"/>
              <a:t>monitoring</a:t>
            </a:r>
            <a:r>
              <a:rPr dirty="0" spc="-120"/>
              <a:t> </a:t>
            </a:r>
            <a:r>
              <a:rPr dirty="0"/>
              <a:t>and</a:t>
            </a:r>
            <a:r>
              <a:rPr dirty="0" spc="-105"/>
              <a:t> </a:t>
            </a:r>
            <a:r>
              <a:rPr dirty="0" spc="-10"/>
              <a:t>updates </a:t>
            </a:r>
            <a:r>
              <a:rPr dirty="0"/>
              <a:t>make</a:t>
            </a:r>
            <a:r>
              <a:rPr dirty="0" spc="-105"/>
              <a:t> </a:t>
            </a:r>
            <a:r>
              <a:rPr dirty="0"/>
              <a:t>the</a:t>
            </a:r>
            <a:r>
              <a:rPr dirty="0" spc="-60"/>
              <a:t> </a:t>
            </a:r>
            <a:r>
              <a:rPr dirty="0"/>
              <a:t>system</a:t>
            </a:r>
            <a:r>
              <a:rPr dirty="0" spc="-105"/>
              <a:t> </a:t>
            </a:r>
            <a:r>
              <a:rPr dirty="0"/>
              <a:t>adaptive</a:t>
            </a:r>
            <a:r>
              <a:rPr dirty="0" spc="-85"/>
              <a:t> </a:t>
            </a:r>
            <a:r>
              <a:rPr dirty="0"/>
              <a:t>and</a:t>
            </a:r>
            <a:r>
              <a:rPr dirty="0" spc="-70"/>
              <a:t> </a:t>
            </a:r>
            <a:r>
              <a:rPr dirty="0"/>
              <a:t>responsive</a:t>
            </a:r>
            <a:r>
              <a:rPr dirty="0" spc="-105"/>
              <a:t> </a:t>
            </a:r>
            <a:r>
              <a:rPr dirty="0"/>
              <a:t>to</a:t>
            </a:r>
            <a:r>
              <a:rPr dirty="0" spc="-60"/>
              <a:t> </a:t>
            </a:r>
            <a:r>
              <a:rPr dirty="0"/>
              <a:t>evolving</a:t>
            </a:r>
            <a:r>
              <a:rPr dirty="0" spc="-125"/>
              <a:t> </a:t>
            </a:r>
            <a:r>
              <a:rPr dirty="0"/>
              <a:t>user</a:t>
            </a:r>
            <a:r>
              <a:rPr dirty="0" spc="-75"/>
              <a:t> </a:t>
            </a:r>
            <a:r>
              <a:rPr dirty="0" spc="-10"/>
              <a:t>needs, </a:t>
            </a:r>
            <a:r>
              <a:rPr dirty="0"/>
              <a:t>optimizing</a:t>
            </a:r>
            <a:r>
              <a:rPr dirty="0" spc="-165"/>
              <a:t> </a:t>
            </a:r>
            <a:r>
              <a:rPr dirty="0"/>
              <a:t>loan</a:t>
            </a:r>
            <a:r>
              <a:rPr dirty="0" spc="-120"/>
              <a:t> </a:t>
            </a:r>
            <a:r>
              <a:rPr dirty="0"/>
              <a:t>management</a:t>
            </a:r>
            <a:r>
              <a:rPr dirty="0" spc="-165"/>
              <a:t> </a:t>
            </a:r>
            <a:r>
              <a:rPr dirty="0" spc="-10"/>
              <a:t>processes.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635" rIns="0" bIns="0" rtlCol="0" vert="horz">
            <a:spAutoFit/>
          </a:bodyPr>
          <a:lstStyle/>
          <a:p>
            <a:pPr marL="3377565">
              <a:lnSpc>
                <a:spcPct val="100000"/>
              </a:lnSpc>
              <a:spcBef>
                <a:spcPts val="105"/>
              </a:spcBef>
            </a:pPr>
            <a:r>
              <a:rPr dirty="0"/>
              <a:t>Future</a:t>
            </a:r>
            <a:r>
              <a:rPr dirty="0" spc="-50"/>
              <a:t> </a:t>
            </a:r>
            <a:r>
              <a:rPr dirty="0" spc="-10"/>
              <a:t>Scope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 spc="-10"/>
              <a:t>Edunet</a:t>
            </a:r>
            <a:r>
              <a:rPr dirty="0" spc="-55"/>
              <a:t> </a:t>
            </a:r>
            <a:r>
              <a:rPr dirty="0" spc="-10"/>
              <a:t>Foundation.</a:t>
            </a:r>
            <a:r>
              <a:rPr dirty="0" spc="-65"/>
              <a:t> </a:t>
            </a:r>
            <a:r>
              <a:rPr dirty="0"/>
              <a:t>All</a:t>
            </a:r>
            <a:r>
              <a:rPr dirty="0" spc="15"/>
              <a:t> </a:t>
            </a:r>
            <a:r>
              <a:rPr dirty="0"/>
              <a:t>rights</a:t>
            </a:r>
            <a:r>
              <a:rPr dirty="0" spc="-2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2705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15"/>
              </a:spcBef>
            </a:pPr>
            <a:r>
              <a:rPr dirty="0"/>
              <a:t>In</a:t>
            </a:r>
            <a:r>
              <a:rPr dirty="0" spc="-70"/>
              <a:t> </a:t>
            </a:r>
            <a:r>
              <a:rPr dirty="0"/>
              <a:t>the</a:t>
            </a:r>
            <a:r>
              <a:rPr dirty="0" spc="-65"/>
              <a:t> </a:t>
            </a:r>
            <a:r>
              <a:rPr dirty="0"/>
              <a:t>future,</a:t>
            </a:r>
            <a:r>
              <a:rPr dirty="0" spc="-65"/>
              <a:t> </a:t>
            </a:r>
            <a:r>
              <a:rPr dirty="0"/>
              <a:t>leveraging</a:t>
            </a:r>
            <a:r>
              <a:rPr dirty="0" spc="-110"/>
              <a:t> </a:t>
            </a:r>
            <a:r>
              <a:rPr dirty="0"/>
              <a:t>ChatGPT</a:t>
            </a:r>
            <a:r>
              <a:rPr dirty="0" spc="-100"/>
              <a:t> </a:t>
            </a:r>
            <a:r>
              <a:rPr dirty="0"/>
              <a:t>for</a:t>
            </a:r>
            <a:r>
              <a:rPr dirty="0" spc="-70"/>
              <a:t> </a:t>
            </a:r>
            <a:r>
              <a:rPr dirty="0"/>
              <a:t>loan</a:t>
            </a:r>
            <a:r>
              <a:rPr dirty="0" spc="-65"/>
              <a:t> </a:t>
            </a:r>
            <a:r>
              <a:rPr dirty="0"/>
              <a:t>datasets</a:t>
            </a:r>
            <a:r>
              <a:rPr dirty="0" spc="-90"/>
              <a:t> </a:t>
            </a:r>
            <a:r>
              <a:rPr dirty="0"/>
              <a:t>offers</a:t>
            </a:r>
            <a:r>
              <a:rPr dirty="0" spc="-65"/>
              <a:t> </a:t>
            </a:r>
            <a:r>
              <a:rPr dirty="0" spc="-10"/>
              <a:t>exciting </a:t>
            </a:r>
            <a:r>
              <a:rPr dirty="0"/>
              <a:t>prospects.</a:t>
            </a:r>
            <a:r>
              <a:rPr dirty="0" spc="-114"/>
              <a:t> </a:t>
            </a:r>
            <a:r>
              <a:rPr dirty="0"/>
              <a:t>Advancements</a:t>
            </a:r>
            <a:r>
              <a:rPr dirty="0" spc="-100"/>
              <a:t> </a:t>
            </a:r>
            <a:r>
              <a:rPr dirty="0"/>
              <a:t>in</a:t>
            </a:r>
            <a:r>
              <a:rPr dirty="0" spc="-90"/>
              <a:t> </a:t>
            </a:r>
            <a:r>
              <a:rPr dirty="0"/>
              <a:t>NLP</a:t>
            </a:r>
            <a:r>
              <a:rPr dirty="0" spc="-70"/>
              <a:t> </a:t>
            </a:r>
            <a:r>
              <a:rPr dirty="0"/>
              <a:t>and</a:t>
            </a:r>
            <a:r>
              <a:rPr dirty="0" spc="-70"/>
              <a:t> </a:t>
            </a:r>
            <a:r>
              <a:rPr dirty="0"/>
              <a:t>ML</a:t>
            </a:r>
            <a:r>
              <a:rPr dirty="0" spc="-90"/>
              <a:t> </a:t>
            </a:r>
            <a:r>
              <a:rPr dirty="0"/>
              <a:t>will</a:t>
            </a:r>
            <a:r>
              <a:rPr dirty="0" spc="-75"/>
              <a:t> </a:t>
            </a:r>
            <a:r>
              <a:rPr dirty="0"/>
              <a:t>enable</a:t>
            </a:r>
            <a:r>
              <a:rPr dirty="0" spc="-95"/>
              <a:t> </a:t>
            </a:r>
            <a:r>
              <a:rPr dirty="0"/>
              <a:t>sophisticated</a:t>
            </a:r>
            <a:r>
              <a:rPr dirty="0" spc="-100"/>
              <a:t> </a:t>
            </a:r>
            <a:r>
              <a:rPr dirty="0" spc="-20"/>
              <a:t>loan </a:t>
            </a:r>
            <a:r>
              <a:rPr dirty="0"/>
              <a:t>application</a:t>
            </a:r>
            <a:r>
              <a:rPr dirty="0" spc="-114"/>
              <a:t> </a:t>
            </a:r>
            <a:r>
              <a:rPr dirty="0"/>
              <a:t>systems.</a:t>
            </a:r>
            <a:r>
              <a:rPr dirty="0" spc="-135"/>
              <a:t> </a:t>
            </a:r>
            <a:r>
              <a:rPr dirty="0"/>
              <a:t>Integration</a:t>
            </a:r>
            <a:r>
              <a:rPr dirty="0" spc="-70"/>
              <a:t> </a:t>
            </a:r>
            <a:r>
              <a:rPr dirty="0"/>
              <a:t>of</a:t>
            </a:r>
            <a:r>
              <a:rPr dirty="0" spc="-90"/>
              <a:t> </a:t>
            </a:r>
            <a:r>
              <a:rPr dirty="0"/>
              <a:t>diverse</a:t>
            </a:r>
            <a:r>
              <a:rPr dirty="0" spc="-114"/>
              <a:t> </a:t>
            </a:r>
            <a:r>
              <a:rPr dirty="0"/>
              <a:t>data</a:t>
            </a:r>
            <a:r>
              <a:rPr dirty="0" spc="-80"/>
              <a:t> </a:t>
            </a:r>
            <a:r>
              <a:rPr dirty="0"/>
              <a:t>sources</a:t>
            </a:r>
            <a:r>
              <a:rPr dirty="0" spc="-120"/>
              <a:t> </a:t>
            </a:r>
            <a:r>
              <a:rPr dirty="0"/>
              <a:t>like</a:t>
            </a:r>
            <a:r>
              <a:rPr dirty="0" spc="-95"/>
              <a:t> </a:t>
            </a:r>
            <a:r>
              <a:rPr dirty="0"/>
              <a:t>social</a:t>
            </a:r>
            <a:r>
              <a:rPr dirty="0" spc="-130"/>
              <a:t> </a:t>
            </a:r>
            <a:r>
              <a:rPr dirty="0" spc="-10"/>
              <a:t>media </a:t>
            </a:r>
            <a:r>
              <a:rPr dirty="0"/>
              <a:t>or</a:t>
            </a:r>
            <a:r>
              <a:rPr dirty="0" spc="-80"/>
              <a:t> </a:t>
            </a:r>
            <a:r>
              <a:rPr dirty="0"/>
              <a:t>transaction</a:t>
            </a:r>
            <a:r>
              <a:rPr dirty="0" spc="-80"/>
              <a:t> </a:t>
            </a:r>
            <a:r>
              <a:rPr dirty="0"/>
              <a:t>history</a:t>
            </a:r>
            <a:r>
              <a:rPr dirty="0" spc="-95"/>
              <a:t> </a:t>
            </a:r>
            <a:r>
              <a:rPr dirty="0"/>
              <a:t>can</a:t>
            </a:r>
            <a:r>
              <a:rPr dirty="0" spc="-90"/>
              <a:t> </a:t>
            </a:r>
            <a:r>
              <a:rPr dirty="0"/>
              <a:t>enhance</a:t>
            </a:r>
            <a:r>
              <a:rPr dirty="0" spc="-80"/>
              <a:t> </a:t>
            </a:r>
            <a:r>
              <a:rPr dirty="0"/>
              <a:t>risk</a:t>
            </a:r>
            <a:r>
              <a:rPr dirty="0" spc="-90"/>
              <a:t> </a:t>
            </a:r>
            <a:r>
              <a:rPr dirty="0"/>
              <a:t>assessment.</a:t>
            </a:r>
            <a:r>
              <a:rPr dirty="0" spc="-125"/>
              <a:t> </a:t>
            </a:r>
            <a:r>
              <a:rPr dirty="0"/>
              <a:t>Voice</a:t>
            </a:r>
            <a:r>
              <a:rPr dirty="0" spc="-95"/>
              <a:t> </a:t>
            </a:r>
            <a:r>
              <a:rPr dirty="0"/>
              <a:t>recognition</a:t>
            </a:r>
            <a:r>
              <a:rPr dirty="0" spc="-75"/>
              <a:t> </a:t>
            </a:r>
            <a:r>
              <a:rPr dirty="0" spc="-25"/>
              <a:t>can </a:t>
            </a:r>
            <a:r>
              <a:rPr dirty="0"/>
              <a:t>improve</a:t>
            </a:r>
            <a:r>
              <a:rPr dirty="0" spc="-120"/>
              <a:t> </a:t>
            </a:r>
            <a:r>
              <a:rPr dirty="0"/>
              <a:t>accessibility.</a:t>
            </a:r>
            <a:r>
              <a:rPr dirty="0" spc="-130"/>
              <a:t> </a:t>
            </a:r>
            <a:r>
              <a:rPr dirty="0"/>
              <a:t>Collaboration</a:t>
            </a:r>
            <a:r>
              <a:rPr dirty="0" spc="-100"/>
              <a:t> </a:t>
            </a:r>
            <a:r>
              <a:rPr dirty="0"/>
              <a:t>with</a:t>
            </a:r>
            <a:r>
              <a:rPr dirty="0" spc="-75"/>
              <a:t> </a:t>
            </a:r>
            <a:r>
              <a:rPr dirty="0"/>
              <a:t>financial</a:t>
            </a:r>
            <a:r>
              <a:rPr dirty="0" spc="-95"/>
              <a:t> </a:t>
            </a:r>
            <a:r>
              <a:rPr dirty="0"/>
              <a:t>institutions</a:t>
            </a:r>
            <a:r>
              <a:rPr dirty="0" spc="-65"/>
              <a:t> </a:t>
            </a:r>
            <a:r>
              <a:rPr dirty="0" spc="-25"/>
              <a:t>and </a:t>
            </a:r>
            <a:r>
              <a:rPr dirty="0"/>
              <a:t>regulators</a:t>
            </a:r>
            <a:r>
              <a:rPr dirty="0" spc="-95"/>
              <a:t> </a:t>
            </a:r>
            <a:r>
              <a:rPr dirty="0"/>
              <a:t>can</a:t>
            </a:r>
            <a:r>
              <a:rPr dirty="0" spc="-95"/>
              <a:t> </a:t>
            </a:r>
            <a:r>
              <a:rPr dirty="0"/>
              <a:t>ensure</a:t>
            </a:r>
            <a:r>
              <a:rPr dirty="0" spc="-100"/>
              <a:t> </a:t>
            </a:r>
            <a:r>
              <a:rPr dirty="0"/>
              <a:t>trust</a:t>
            </a:r>
            <a:r>
              <a:rPr dirty="0" spc="-85"/>
              <a:t> </a:t>
            </a:r>
            <a:r>
              <a:rPr dirty="0"/>
              <a:t>and</a:t>
            </a:r>
            <a:r>
              <a:rPr dirty="0" spc="-70"/>
              <a:t> </a:t>
            </a:r>
            <a:r>
              <a:rPr dirty="0"/>
              <a:t>compliance.</a:t>
            </a:r>
            <a:r>
              <a:rPr dirty="0" spc="-125"/>
              <a:t> </a:t>
            </a:r>
            <a:r>
              <a:rPr dirty="0"/>
              <a:t>Overall,</a:t>
            </a:r>
            <a:r>
              <a:rPr dirty="0" spc="-95"/>
              <a:t> </a:t>
            </a:r>
            <a:r>
              <a:rPr dirty="0"/>
              <a:t>the</a:t>
            </a:r>
            <a:r>
              <a:rPr dirty="0" spc="-70"/>
              <a:t> </a:t>
            </a:r>
            <a:r>
              <a:rPr dirty="0"/>
              <a:t>future</a:t>
            </a:r>
            <a:r>
              <a:rPr dirty="0" spc="-45"/>
              <a:t> </a:t>
            </a:r>
            <a:r>
              <a:rPr dirty="0" spc="-25"/>
              <a:t>of </a:t>
            </a:r>
            <a:r>
              <a:rPr dirty="0"/>
              <a:t>ChatGPT</a:t>
            </a:r>
            <a:r>
              <a:rPr dirty="0" spc="-75"/>
              <a:t> </a:t>
            </a:r>
            <a:r>
              <a:rPr dirty="0"/>
              <a:t>in</a:t>
            </a:r>
            <a:r>
              <a:rPr dirty="0" spc="-55"/>
              <a:t> </a:t>
            </a:r>
            <a:r>
              <a:rPr dirty="0"/>
              <a:t>loan</a:t>
            </a:r>
            <a:r>
              <a:rPr dirty="0" spc="-40"/>
              <a:t> </a:t>
            </a:r>
            <a:r>
              <a:rPr dirty="0"/>
              <a:t>management</a:t>
            </a:r>
            <a:r>
              <a:rPr dirty="0" spc="-100"/>
              <a:t> </a:t>
            </a:r>
            <a:r>
              <a:rPr dirty="0"/>
              <a:t>holds</a:t>
            </a:r>
            <a:r>
              <a:rPr dirty="0" spc="-65"/>
              <a:t> </a:t>
            </a:r>
            <a:r>
              <a:rPr dirty="0"/>
              <a:t>great</a:t>
            </a:r>
            <a:r>
              <a:rPr dirty="0" spc="-60"/>
              <a:t> </a:t>
            </a:r>
            <a:r>
              <a:rPr dirty="0"/>
              <a:t>promise</a:t>
            </a:r>
            <a:r>
              <a:rPr dirty="0" spc="-90"/>
              <a:t> </a:t>
            </a:r>
            <a:r>
              <a:rPr dirty="0"/>
              <a:t>for</a:t>
            </a:r>
            <a:r>
              <a:rPr dirty="0" spc="-55"/>
              <a:t> </a:t>
            </a:r>
            <a:r>
              <a:rPr dirty="0"/>
              <a:t>innovation</a:t>
            </a:r>
            <a:r>
              <a:rPr dirty="0" spc="-65"/>
              <a:t> </a:t>
            </a:r>
            <a:r>
              <a:rPr dirty="0" spc="-25"/>
              <a:t>and </a:t>
            </a:r>
            <a:r>
              <a:rPr dirty="0"/>
              <a:t>financial</a:t>
            </a:r>
            <a:r>
              <a:rPr dirty="0" spc="-170"/>
              <a:t> </a:t>
            </a:r>
            <a:r>
              <a:rPr dirty="0" spc="-10"/>
              <a:t>inclusion.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2024-04-24T15:53:08Z</dcterms:created>
  <dcterms:modified xsi:type="dcterms:W3CDTF">2024-04-24T15:53:08Z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2024-04-24T00:00:00Z</vt:filetime>
  </property>
  <property fmtid="{D5CDD505-2E9C-101B-9397-08002B2CF9AE}" pid="5" name="Producer">
    <vt:lpwstr>3-Heights(TM) PDF Security Shell 4.8.25.2 (http://www.pdf-tools.com)</vt:lpwstr>
  </property>
</Properties>
</file>