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Captures\au810021114063_Prasanth_au810021114063.ipynb%20at%20main%20&#183;%20au810021114063_au810021114063%20-%20Google%20Chrome%202024-04-24%2020-51-54.mp4" TargetMode="External"/><Relationship Id="rId1" Type="http://schemas.microsoft.com/office/2007/relationships/media" Target="file:///D:\Captures\au810021114063_Prasanth_au810021114063.ipynb%20at%20main%20&#183;%20au810021114063_au810021114063%20-%20Google%20Chrome%202024-04-24%2020-51-54.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PRASANTH R</a:t>
            </a:r>
            <a:r>
              <a:rPr lang="en-US" sz="2000" b="1" dirty="0">
                <a:solidFill>
                  <a:srgbClr val="2F5496"/>
                </a:solidFill>
                <a:latin typeface="Arial"/>
                <a:ea typeface="Arial"/>
                <a:cs typeface="Arial"/>
                <a:sym typeface="Arial"/>
              </a:rPr>
              <a:t> – AU810021114063</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https://github.com/au810021114063/au810021114063</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au810021114063_Prasanth_au810021114063.ipynb at main · au810021114063_au810021114063 - Google Chrome 2024-04-24 20-51-54">
            <a:hlinkClick r:id="" action="ppaction://media"/>
            <a:extLst>
              <a:ext uri="{FF2B5EF4-FFF2-40B4-BE49-F238E27FC236}">
                <a16:creationId xmlns:a16="http://schemas.microsoft.com/office/drawing/2014/main" id="{966C0E36-E662-B610-D7DA-F0C4D4CD1623}"/>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1490472"/>
            <a:ext cx="12192000" cy="5367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96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kumar.p</dc:creator>
  <cp:lastModifiedBy>senthil kumar</cp:lastModifiedBy>
  <cp:revision>3</cp:revision>
  <dcterms:modified xsi:type="dcterms:W3CDTF">2024-04-24T15:32:07Z</dcterms:modified>
</cp:coreProperties>
</file>