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6.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a:solidFill>
                  <a:schemeClr val="accent1"/>
                </a:solidFill>
                <a:latin typeface="Arial"/>
                <a:ea typeface="Arial"/>
                <a:cs typeface="Arial"/>
                <a:sym typeface="Arial"/>
              </a:rPr>
              <a:t>An End-to-End Data Science Project with 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endParaRPr dirty="0"/>
          </a:p>
          <a:p>
            <a:pPr marL="0" marR="0" lvl="0" indent="0" algn="l" rtl="0">
              <a:spcBef>
                <a:spcPts val="0"/>
              </a:spcBef>
              <a:spcAft>
                <a:spcPts val="0"/>
              </a:spcAft>
              <a:buNone/>
            </a:pPr>
            <a:r>
              <a:rPr lang="en-US" sz="2000" b="1" dirty="0">
                <a:solidFill>
                  <a:srgbClr val="2F5496"/>
                </a:solidFill>
                <a:latin typeface="Arial"/>
                <a:ea typeface="Arial"/>
                <a:cs typeface="Arial"/>
                <a:sym typeface="Arial"/>
              </a:rPr>
              <a:t> </a:t>
            </a:r>
            <a:r>
              <a:rPr lang="en-US" sz="2000" b="1" dirty="0" smtClean="0">
                <a:solidFill>
                  <a:srgbClr val="2F5496"/>
                </a:solidFill>
              </a:rPr>
              <a:t>MANIMARAN S</a:t>
            </a:r>
            <a:r>
              <a:rPr lang="en-US" sz="2000" b="1" dirty="0" smtClean="0">
                <a:solidFill>
                  <a:srgbClr val="2F5496"/>
                </a:solidFill>
                <a:latin typeface="Arial"/>
                <a:ea typeface="Arial"/>
                <a:cs typeface="Arial"/>
                <a:sym typeface="Arial"/>
              </a:rPr>
              <a:t> </a:t>
            </a:r>
            <a:r>
              <a:rPr lang="en-US" sz="2000" b="1" dirty="0">
                <a:solidFill>
                  <a:srgbClr val="2F5496"/>
                </a:solidFill>
                <a:latin typeface="Arial"/>
                <a:ea typeface="Arial"/>
                <a:cs typeface="Arial"/>
                <a:sym typeface="Arial"/>
              </a:rPr>
              <a:t>– </a:t>
            </a:r>
            <a:r>
              <a:rPr lang="en-US" sz="2000" b="1" dirty="0" smtClean="0">
                <a:solidFill>
                  <a:srgbClr val="2F5496"/>
                </a:solidFill>
                <a:latin typeface="Arial"/>
                <a:ea typeface="Arial"/>
                <a:cs typeface="Arial"/>
                <a:sym typeface="Arial"/>
              </a:rPr>
              <a:t>AU810021127702</a:t>
            </a:r>
            <a:endParaRPr sz="2000" b="1" dirty="0">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rgbClr val="2F5496"/>
                </a:solidFill>
                <a:latin typeface="Arial"/>
                <a:ea typeface="Arial"/>
                <a:cs typeface="Arial"/>
                <a:sym typeface="Arial"/>
              </a:rPr>
              <a:t>Guided By: </a:t>
            </a:r>
            <a:r>
              <a:rPr lang="en-US" sz="2000" b="1" dirty="0" err="1">
                <a:solidFill>
                  <a:srgbClr val="2F5496"/>
                </a:solidFill>
                <a:latin typeface="Arial"/>
                <a:ea typeface="Arial"/>
                <a:cs typeface="Arial"/>
                <a:sym typeface="Arial"/>
              </a:rPr>
              <a:t>Ramar</a:t>
            </a:r>
            <a:r>
              <a:rPr lang="en-US" sz="2000" b="1" dirty="0">
                <a:solidFill>
                  <a:srgbClr val="2F5496"/>
                </a:solidFill>
                <a:latin typeface="Arial"/>
                <a:ea typeface="Arial"/>
                <a:cs typeface="Arial"/>
                <a:sym typeface="Arial"/>
              </a:rPr>
              <a:t> Bose Sr. AI Master Trainer   </a:t>
            </a:r>
            <a:endParaRPr dirty="0"/>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600"/>
              <a:buNone/>
            </a:pPr>
            <a:r>
              <a:rPr lang="en-US" sz="2600" dirty="0">
                <a:latin typeface="Arial"/>
                <a:ea typeface="Arial"/>
                <a:cs typeface="Arial"/>
                <a:sym typeface="Arial"/>
              </a:rPr>
              <a:t>https://</a:t>
            </a:r>
            <a:r>
              <a:rPr lang="en-US" sz="2600" dirty="0" smtClean="0">
                <a:latin typeface="Arial"/>
                <a:ea typeface="Arial"/>
                <a:cs typeface="Arial"/>
                <a:sym typeface="Arial"/>
              </a:rPr>
              <a:t>github.com/au810021127702/MANIMARAN-S.git</a:t>
            </a:r>
            <a:endParaRPr dirty="0"/>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3" name="1000007296.mp4">
            <a:hlinkClick r:id="" action="ppaction://media"/>
            <a:extLst>
              <a:ext uri="{FF2B5EF4-FFF2-40B4-BE49-F238E27FC236}">
                <a16:creationId xmlns:a16="http://schemas.microsoft.com/office/drawing/2014/main" id="{6B2B2D90-7C62-B194-A173-E6F78ACE5A06}"/>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005253" y="1259291"/>
            <a:ext cx="10091553" cy="53637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544</Words>
  <Application>Microsoft Office PowerPoint</Application>
  <PresentationFormat>Widescreen</PresentationFormat>
  <Paragraphs>48</Paragraphs>
  <Slides>11</Slides>
  <Notes>11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ALAGUMEENATCHI-PC</dc:creator>
  <cp:lastModifiedBy>ALAGUMEENATCHI-PC</cp:lastModifiedBy>
  <cp:revision>4</cp:revision>
  <dcterms:modified xsi:type="dcterms:W3CDTF">2024-04-25T06:38:43Z</dcterms:modified>
</cp:coreProperties>
</file>