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8" r:id="rId7"/>
    <p:sldId id="267"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062425"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AKSHAYA S – au810021214003</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Sr. AI Master Trainer </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link,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a:t>
            </a:r>
          </a:p>
          <a:p>
            <a:pPr marL="342900" lvl="0" indent="-342900" algn="l" rtl="0">
              <a:lnSpc>
                <a:spcPct val="150000"/>
              </a:lnSpc>
              <a:spcBef>
                <a:spcPts val="100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video recorded link (</a:t>
            </a:r>
            <a:r>
              <a:rPr lang="en-US" sz="2800" dirty="0" err="1">
                <a:latin typeface="Times New Roman"/>
                <a:ea typeface="Times New Roman"/>
                <a:cs typeface="Times New Roman"/>
                <a:sym typeface="Times New Roman"/>
              </a:rPr>
              <a:t>youtube</a:t>
            </a:r>
            <a:r>
              <a:rPr lang="en-US" sz="2800" dirty="0">
                <a:latin typeface="Times New Roman"/>
                <a:ea typeface="Times New Roman"/>
                <a:cs typeface="Times New Roman"/>
                <a:sym typeface="Times New Roman"/>
              </a:rPr>
              <a:t>/</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a:t>
            </a:r>
          </a:p>
          <a:p>
            <a:pPr marL="342900" lvl="0" indent="-342900" algn="l" rtl="0">
              <a:lnSpc>
                <a:spcPct val="150000"/>
              </a:lnSpc>
              <a:spcBef>
                <a:spcPts val="1000"/>
              </a:spcBef>
              <a:spcAft>
                <a:spcPts val="0"/>
              </a:spcAft>
              <a:buClr>
                <a:schemeClr val="dk1"/>
              </a:buClr>
              <a:buSzPts val="2400"/>
              <a:buFont typeface="Calibri"/>
              <a:buAutoNum type="arabicPeriod"/>
            </a:pPr>
            <a:r>
              <a:rPr lang="en-US" sz="2800" dirty="0">
                <a:latin typeface="Times New Roman"/>
                <a:ea typeface="Times New Roman"/>
                <a:cs typeface="Times New Roman"/>
                <a:sym typeface="Times New Roman"/>
              </a:rPr>
              <a:t>Project PPT &amp; Report </a:t>
            </a:r>
            <a:r>
              <a:rPr lang="en-US" sz="2800" dirty="0" err="1">
                <a:latin typeface="Times New Roman"/>
                <a:ea typeface="Times New Roman"/>
                <a:cs typeface="Times New Roman"/>
                <a:sym typeface="Times New Roman"/>
              </a:rPr>
              <a:t>github</a:t>
            </a:r>
            <a:r>
              <a:rPr lang="en-US" sz="2800" dirty="0">
                <a:latin typeface="Times New Roman"/>
                <a:ea typeface="Times New Roman"/>
                <a:cs typeface="Times New Roman"/>
                <a:sym typeface="Times New Roman"/>
              </a:rPr>
              <a:t> link, </a:t>
            </a:r>
            <a:r>
              <a:rPr lang="en-US" sz="2800" dirty="0" err="1">
                <a:latin typeface="Times New Roman"/>
                <a:ea typeface="Times New Roman"/>
                <a:cs typeface="Times New Roman"/>
                <a:sym typeface="Times New Roman"/>
              </a:rPr>
              <a:t>Ramar</a:t>
            </a:r>
            <a:r>
              <a:rPr lang="en-US" sz="2800" dirty="0">
                <a:latin typeface="Times New Roman"/>
                <a:ea typeface="Times New Roman"/>
                <a:cs typeface="Times New Roman"/>
                <a:sym typeface="Times New Roman"/>
              </a:rPr>
              <a:t> Bose , 2024 </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id="{20AFC8C9-8FD9-74F2-C846-9CC014FD84DC}"/>
              </a:ext>
            </a:extLst>
          </p:cNvPr>
          <p:cNvSpPr>
            <a:spLocks noGrp="1" noChangeArrowheads="1"/>
          </p:cNvSpPr>
          <p:nvPr>
            <p:ph type="subTitle" idx="1"/>
          </p:nvPr>
        </p:nvSpPr>
        <p:spPr bwMode="auto">
          <a:xfrm>
            <a:off x="454565" y="2263986"/>
            <a:ext cx="1092660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this study is to estimate the total risk of heart disease using Logistic Regression and</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According to the World Health Organization (WHO), heart attacks account for</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about four out of every five CVD-related deaths. Identifying those at risk of CVD is critical for implementing preventative strategies and giving timely therapies.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id="{9C9EBF06-4F45-5094-81BE-1FB56CE813A9}"/>
              </a:ext>
            </a:extLst>
          </p:cNvPr>
          <p:cNvSpPr>
            <a:spLocks noGrp="1" noChangeArrowheads="1"/>
          </p:cNvSpPr>
          <p:nvPr>
            <p:ph type="subTitle" idx="1"/>
          </p:nvPr>
        </p:nvSpPr>
        <p:spPr bwMode="auto">
          <a:xfrm>
            <a:off x="499531" y="2031952"/>
            <a:ext cx="1119293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suggested Logistic Regression in Google Collab with Heart Disease Prediction includes data processing, feature selection, and model construction. Using the Logistic Regression model of MI, it is possible to assess an individual's risk of developing cardiovascular disease. This model can help healthcare practitioners identify high-risk patients and implement targeted therapies and lifestyle changes to reduce the risk of CVD-related consequences.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buFont typeface="+mj-lt"/>
              <a:buAutoNum type="arabicPeriod"/>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Preprocessing:</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dataset undergoes preprocessing steps such as handling missing values, encoding categorical variables, and scaling numerical features.</a:t>
            </a:r>
          </a:p>
          <a:p>
            <a:pPr algn="just">
              <a:buFont typeface="+mj-lt"/>
              <a:buAutoNum type="arabicPeriod"/>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Feature Selection:</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Relevant features are selected based on their significance in predicting CVD risk, using techniques such as correlation analysis and feature importance ranking.</a:t>
            </a:r>
          </a:p>
          <a:p>
            <a:pPr algn="just">
              <a:buFont typeface="+mj-lt"/>
              <a:buAutoNum type="arabicPeriod"/>
            </a:pP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Development:</a:t>
            </a: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A Logistic Regression model is trained using the preprocessed dataset. The model learns to classify individuals into two classes: those at risk of developing CVD and those not at risk.</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akshy1">
            <a:hlinkClick r:id="" action="ppaction://media"/>
            <a:extLst>
              <a:ext uri="{FF2B5EF4-FFF2-40B4-BE49-F238E27FC236}">
                <a16:creationId xmlns:a16="http://schemas.microsoft.com/office/drawing/2014/main" id="{07983640-27AF-0264-AA5A-2A5CC3BCF9B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101213" y="1786537"/>
            <a:ext cx="9753600" cy="4604431"/>
          </a:xfrm>
          <a:prstGeom prst="rect">
            <a:avLst/>
          </a:prstGeom>
        </p:spPr>
      </p:pic>
    </p:spTree>
    <p:extLst>
      <p:ext uri="{BB962C8B-B14F-4D97-AF65-F5344CB8AC3E}">
        <p14:creationId xmlns:p14="http://schemas.microsoft.com/office/powerpoint/2010/main" val="15527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8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65397" y="2804420"/>
            <a:ext cx="11152682" cy="4365598"/>
          </a:xfrm>
        </p:spPr>
        <p:txBody>
          <a:bodyPr>
            <a:normAutofit/>
          </a:bodyPr>
          <a:lstStyle/>
          <a:p>
            <a:r>
              <a:rPr lang="en-US" sz="2600" dirty="0">
                <a:latin typeface="Arial" panose="020B0604020202020204" pitchFamily="34" charset="0"/>
                <a:cs typeface="Arial" panose="020B0604020202020204" pitchFamily="34" charset="0"/>
              </a:rPr>
              <a:t>https://github.com/au810021214003/NAAN-MUDHALVAN-PROJECT</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TextBox 1">
            <a:extLst>
              <a:ext uri="{FF2B5EF4-FFF2-40B4-BE49-F238E27FC236}">
                <a16:creationId xmlns:a16="http://schemas.microsoft.com/office/drawing/2014/main" id="{C4A0572C-2B98-5CB8-6CD7-1C4587745FCD}"/>
              </a:ext>
            </a:extLst>
          </p:cNvPr>
          <p:cNvSpPr txBox="1"/>
          <p:nvPr/>
        </p:nvSpPr>
        <p:spPr>
          <a:xfrm>
            <a:off x="2939845" y="3696929"/>
            <a:ext cx="5903283" cy="584775"/>
          </a:xfrm>
          <a:prstGeom prst="rect">
            <a:avLst/>
          </a:prstGeom>
          <a:noFill/>
        </p:spPr>
        <p:txBody>
          <a:bodyPr wrap="none" rtlCol="0">
            <a:spAutoFit/>
          </a:bodyPr>
          <a:lstStyle/>
          <a:p>
            <a:r>
              <a:rPr lang="en-IN" sz="3200" b="1" dirty="0">
                <a:solidFill>
                  <a:schemeClr val="accent1">
                    <a:lumMod val="75000"/>
                  </a:schemeClr>
                </a:solidFill>
              </a:rPr>
              <a:t>YOUTUBE </a:t>
            </a:r>
            <a:r>
              <a:rPr lang="en-IN" sz="3200" b="1" dirty="0" err="1">
                <a:solidFill>
                  <a:schemeClr val="accent1">
                    <a:lumMod val="75000"/>
                  </a:schemeClr>
                </a:solidFill>
              </a:rPr>
              <a:t>LINK</a:t>
            </a:r>
            <a:r>
              <a:rPr lang="en-IN" dirty="0" err="1"/>
              <a:t>:https</a:t>
            </a:r>
            <a:r>
              <a:rPr lang="en-IN"/>
              <a:t>://youtu.be/jMDQXQm1TDE</a:t>
            </a:r>
            <a:endParaRPr lang="en-IN" dirty="0"/>
          </a:p>
        </p:txBody>
      </p:sp>
    </p:spTree>
    <p:extLst>
      <p:ext uri="{BB962C8B-B14F-4D97-AF65-F5344CB8AC3E}">
        <p14:creationId xmlns:p14="http://schemas.microsoft.com/office/powerpoint/2010/main" val="239744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2" name="Subtitle 1">
            <a:extLst>
              <a:ext uri="{FF2B5EF4-FFF2-40B4-BE49-F238E27FC236}">
                <a16:creationId xmlns:a16="http://schemas.microsoft.com/office/drawing/2014/main" id="{3B57DD04-5B84-F438-8E80-ACD094A9DCA5}"/>
              </a:ext>
            </a:extLst>
          </p:cNvPr>
          <p:cNvSpPr>
            <a:spLocks noGrp="1" noChangeArrowheads="1"/>
          </p:cNvSpPr>
          <p:nvPr>
            <p:ph type="subTitle" idx="1"/>
          </p:nvPr>
        </p:nvSpPr>
        <p:spPr bwMode="auto">
          <a:xfrm>
            <a:off x="720935" y="1939103"/>
            <a:ext cx="1066018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of Logistic Regression to predict heart disease risk provides useful insights into identifying those who are more likely to develop cardiovascular disease (CVD) and maybe avoid negative health outcomes. Logistic Regression is used to successfully model the probability of CVD occurrence based on numerous risk variables, allowing for early intervention and focused healthcare interventions. The findings highlight the importance of proactive healthcare activities, such as lifestyle adjustments, regular screenings, and individualized therapies, to reduce CVD risk factors and improve patient outcomes. </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3" name="Rectangle 1">
            <a:extLst>
              <a:ext uri="{FF2B5EF4-FFF2-40B4-BE49-F238E27FC236}">
                <a16:creationId xmlns:a16="http://schemas.microsoft.com/office/drawing/2014/main" id="{B8D7D9AD-6A7A-817A-F5C1-D3EC94DF482B}"/>
              </a:ext>
            </a:extLst>
          </p:cNvPr>
          <p:cNvSpPr>
            <a:spLocks noGrp="1" noChangeArrowheads="1"/>
          </p:cNvSpPr>
          <p:nvPr>
            <p:ph type="subTitle" idx="1"/>
          </p:nvPr>
        </p:nvSpPr>
        <p:spPr bwMode="auto">
          <a:xfrm>
            <a:off x="525200" y="2183379"/>
            <a:ext cx="1084913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future of Logistic Regression-based heart disease prediction appears promising. When additional risk factors and powerful machine learning approaches are combined, advanced prediction models are likely to develop, resulting in better accuracy and reliability in identifying people at risk of cardiovascular disease (CVD). Furthermore, the concept of customized medicine is set to change heart disease management.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584</Words>
  <Application>Microsoft Office PowerPoint</Application>
  <PresentationFormat>Widescreen</PresentationFormat>
  <Paragraphs>47</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HEART DISEASE PREDICTION</vt:lpstr>
      <vt:lpstr>OUTLINE</vt:lpstr>
      <vt:lpstr>Problem Statement</vt:lpstr>
      <vt:lpstr>Proposed Solution</vt:lpstr>
      <vt:lpstr>Algorithm &amp; Deployment</vt:lpstr>
      <vt:lpstr>Project Demo(Recorded Video)</vt:lpstr>
      <vt:lpstr>GitHub Link</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SHANAAZ SHABBIR AHMED</cp:lastModifiedBy>
  <cp:revision>88</cp:revision>
  <dcterms:created xsi:type="dcterms:W3CDTF">2021-04-26T07:43:48Z</dcterms:created>
  <dcterms:modified xsi:type="dcterms:W3CDTF">2024-04-23T20:58:44Z</dcterms:modified>
</cp:coreProperties>
</file>