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A black and grey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6225" y="281781"/>
            <a:ext cx="1990990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A close 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280899" y="226297"/>
            <a:ext cx="1644402" cy="53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A blue and black logo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321983" y="281780"/>
            <a:ext cx="1135004" cy="42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A circular logo with people and map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1755" y="136525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490117" y="2406781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 End-to-End Data Science Project with ChatGPT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-301207" y="1511390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TSP- AI ML Fundamentals (Capstone Project)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562974" y="4068197"/>
            <a:ext cx="47339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DEVADHARSHINI 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810021214012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281661" y="5451585"/>
            <a:ext cx="82595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Guided By: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Ramar Bose Sr. AI Master Trainer  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248462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1085849" y="2110153"/>
            <a:ext cx="9124951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Github link, Ramar Bose , 2024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video recorded link (youtube/github), Ramar Bose , 2024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PPT &amp; Report github link, Ramar Bose , 2024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83171" y="12045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OUTLINE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685925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 Statement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Proposed System/Solution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Algorithm &amp; Deployment 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GitHub Link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Demo(photos / videos)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Conclusion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Future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083571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 Statement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047749" y="2127277"/>
            <a:ext cx="10106025" cy="31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This project aims to create a loan approval system using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machine learning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ChatGPT's NLP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It will analyze past loan data to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predict creditworthiness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new applicants. Integrating ChatGPT automates customer interactions, improving the loan application process. By combining analytics with conversational AI, it aims to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boost accuracy and speed of approvals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enhancing the user experience for applicants and loan officers.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Proposed Solution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1095375" y="2186353"/>
            <a:ext cx="10048875" cy="299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proposed end-to-end data science project with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ChatGPT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a loan dataset involves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preprocessing, feature engineering, and training a machine learning model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for loan approval prediction. Integration of ChatGPT enables a conversational interface for user inquiries and assistance. Thorough testing ensures model accuracy in real-world scenarios.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Algorithm &amp; 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1057275" y="2110153"/>
            <a:ext cx="10067925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preprocessing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Clean and prepare loan dataset, handle missing values and outliers.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Feature engineering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Extract relevant information to enhance model performance.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Machine learning model training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Train model (e.g., logistic regression, random forest) to predict loan approval/rejection based on historical data.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Integration of ChatGPT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Enable conversational interface for user inquiries and assistance.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Testing and evaluation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Ensure model accuracy and effectiveness in real-world scenarios.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/>
          </p:nvPr>
        </p:nvSpPr>
        <p:spPr>
          <a:xfrm>
            <a:off x="1524000" y="1405717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GitHub Link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81584" y="2572884"/>
            <a:ext cx="11152682" cy="52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6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https://github.com/au810021214012-DevadharshiniS/NAANMUDHALVAN-PROJECT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10075" y="3524250"/>
            <a:ext cx="3895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 Link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9;p18"/>
          <p:cNvSpPr txBox="1">
            <a:spLocks/>
          </p:cNvSpPr>
          <p:nvPr/>
        </p:nvSpPr>
        <p:spPr>
          <a:xfrm>
            <a:off x="681584" y="4772068"/>
            <a:ext cx="11152682" cy="52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SzPts val="2600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https://youtu.be/iamBv_Wl5Hg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>
            <a:off x="1479030" y="718838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Demo(Recorded Video)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  <p:pic>
        <p:nvPicPr>
          <p:cNvPr id="3" name="dd1">
            <a:hlinkClick r:id="" action="ppaction://media"/>
            <a:extLst>
              <a:ext uri="{FF2B5EF4-FFF2-40B4-BE49-F238E27FC236}">
                <a16:creationId xmlns:a16="http://schemas.microsoft.com/office/drawing/2014/main" id="{CA4E2EC6-BE27-E111-9295-9AF691BCE2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9200" y="1720645"/>
            <a:ext cx="9753600" cy="4313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047749" y="2110153"/>
            <a:ext cx="10077451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Implementing an end-to-end data project with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ChatGPT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for a loan dataset enhances customer engagement and service efficiency in lending. Through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NLP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it facilitates seamless communication, providing instant assistance and guidance. Meticulous data preprocessing, model training, integration, and deployment ensure accurate and relevant responses, streamlining the user experience.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Continuous monitoring and updates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make the system adaptive and responsive to evolving user needs, optimizing loan management processes.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Future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1047749" y="2110153"/>
            <a:ext cx="10077451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 the future, leveraging ChatGPT for loan datasets offers exciting prospects. Advancements in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NLP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ML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will enable sophisticated loan application systems. Integration of diverse data sources like social media or transaction history can enhance risk assessment.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Voice recognition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can improve accessibility. Collaboration with financial institutions and regulators can ensure trust and compliance. Overall, the future of ChatGPT in loan management holds great promise for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innovation and financial inclusion.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570</Words>
  <Application>Microsoft Office PowerPoint</Application>
  <PresentationFormat>Widescreen</PresentationFormat>
  <Paragraphs>51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An End-to-End Data Science Project with ChatGPT</vt:lpstr>
      <vt:lpstr>OUTLINE :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End-to-End Data Science Project with ChatGPT</dc:title>
  <dc:creator>Kamalika</dc:creator>
  <cp:lastModifiedBy>SHANAAZ SHABBIR AHMED</cp:lastModifiedBy>
  <cp:revision>14</cp:revision>
  <dcterms:modified xsi:type="dcterms:W3CDTF">2024-04-23T15:45:13Z</dcterms:modified>
</cp:coreProperties>
</file>