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5018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038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065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5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7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02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03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52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566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2211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42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37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u810021237034/Naan-mudhalva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youtu.be/-q3qoGTFOcs"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smtClean="0">
                <a:solidFill>
                  <a:srgbClr val="2F5496"/>
                </a:solidFill>
                <a:latin typeface="Arial"/>
                <a:ea typeface="Arial"/>
                <a:cs typeface="Arial"/>
                <a:sym typeface="Arial"/>
              </a:rPr>
              <a:t>Rinshia</a:t>
            </a:r>
            <a:r>
              <a:rPr lang="en-US" sz="2000" b="1" dirty="0" smtClean="0">
                <a:solidFill>
                  <a:srgbClr val="2F5496"/>
                </a:solidFill>
                <a:latin typeface="Arial"/>
                <a:ea typeface="Arial"/>
                <a:cs typeface="Arial"/>
                <a:sym typeface="Arial"/>
              </a:rPr>
              <a:t> </a:t>
            </a:r>
            <a:r>
              <a:rPr lang="en-US" sz="2000" b="1" dirty="0" err="1" smtClean="0">
                <a:solidFill>
                  <a:srgbClr val="2F5496"/>
                </a:solidFill>
                <a:latin typeface="Arial"/>
                <a:ea typeface="Arial"/>
                <a:cs typeface="Arial"/>
                <a:sym typeface="Arial"/>
              </a:rPr>
              <a:t>Shafrin</a:t>
            </a:r>
            <a:r>
              <a:rPr lang="en-US" sz="2000" b="1" dirty="0" smtClean="0">
                <a:solidFill>
                  <a:srgbClr val="2F5496"/>
                </a:solidFill>
              </a:rPr>
              <a:t>. S</a:t>
            </a:r>
          </a:p>
          <a:p>
            <a:pPr marL="0" marR="0" lvl="0" indent="0" algn="l" rtl="0">
              <a:spcBef>
                <a:spcPts val="0"/>
              </a:spcBef>
              <a:spcAft>
                <a:spcPts val="0"/>
              </a:spcAft>
              <a:buNone/>
            </a:pPr>
            <a:r>
              <a:rPr lang="en-US" sz="2000" b="1" dirty="0" smtClean="0">
                <a:solidFill>
                  <a:srgbClr val="2F5496"/>
                </a:solidFill>
              </a:rPr>
              <a:t> au810021237034</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107229" y="971613"/>
            <a:ext cx="9144000" cy="82303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accent1"/>
              </a:buClr>
              <a:buSzPts val="4400"/>
              <a:buFont typeface="Arial"/>
              <a:buNone/>
            </a:pPr>
            <a:r>
              <a:rPr lang="en-US" sz="4400" b="1" dirty="0" smtClean="0">
                <a:solidFill>
                  <a:schemeClr val="accent1"/>
                </a:solidFill>
                <a:latin typeface="Arial"/>
                <a:ea typeface="Arial"/>
                <a:cs typeface="Arial"/>
                <a:sym typeface="Arial"/>
              </a:rPr>
              <a:t/>
            </a:r>
            <a:br>
              <a:rPr lang="en-US" sz="4400" b="1" dirty="0" smtClean="0">
                <a:solidFill>
                  <a:schemeClr val="accent1"/>
                </a:solidFill>
                <a:latin typeface="Arial"/>
                <a:ea typeface="Arial"/>
                <a:cs typeface="Arial"/>
                <a:sym typeface="Arial"/>
              </a:rPr>
            </a:br>
            <a:r>
              <a:rPr lang="en-US" sz="4400" b="1" dirty="0" smtClean="0">
                <a:solidFill>
                  <a:schemeClr val="accent1"/>
                </a:solidFill>
                <a:latin typeface="Arial"/>
                <a:ea typeface="Arial"/>
                <a:cs typeface="Arial"/>
                <a:sym typeface="Arial"/>
              </a:rPr>
              <a:t/>
            </a:r>
            <a:br>
              <a:rPr lang="en-US" sz="4400" b="1" dirty="0" smtClean="0">
                <a:solidFill>
                  <a:schemeClr val="accent1"/>
                </a:solidFill>
                <a:latin typeface="Arial"/>
                <a:ea typeface="Arial"/>
                <a:cs typeface="Arial"/>
                <a:sym typeface="Arial"/>
              </a:rPr>
            </a:br>
            <a:r>
              <a:rPr lang="en-US" sz="4400" b="1" dirty="0" smtClean="0">
                <a:solidFill>
                  <a:schemeClr val="accent1"/>
                </a:solidFill>
                <a:latin typeface="Arial"/>
                <a:ea typeface="Arial"/>
                <a:cs typeface="Arial"/>
                <a:sym typeface="Arial"/>
              </a:rPr>
              <a:t/>
            </a:r>
            <a:br>
              <a:rPr lang="en-US" sz="4400" b="1" dirty="0" smtClean="0">
                <a:solidFill>
                  <a:schemeClr val="accent1"/>
                </a:solidFill>
                <a:latin typeface="Arial"/>
                <a:ea typeface="Arial"/>
                <a:cs typeface="Arial"/>
                <a:sym typeface="Arial"/>
              </a:rPr>
            </a:br>
            <a:r>
              <a:rPr lang="en-US" sz="4400" b="1" dirty="0">
                <a:solidFill>
                  <a:schemeClr val="accent1"/>
                </a:solidFill>
                <a:latin typeface="Arial"/>
                <a:ea typeface="Arial"/>
                <a:cs typeface="Arial"/>
                <a:sym typeface="Arial"/>
              </a:rPr>
              <a:t/>
            </a:r>
            <a:br>
              <a:rPr lang="en-US" sz="4400" b="1" dirty="0">
                <a:solidFill>
                  <a:schemeClr val="accent1"/>
                </a:solidFill>
                <a:latin typeface="Arial"/>
                <a:ea typeface="Arial"/>
                <a:cs typeface="Arial"/>
                <a:sym typeface="Arial"/>
              </a:rPr>
            </a:br>
            <a:r>
              <a:rPr lang="en-US" sz="4400" b="1" dirty="0" smtClean="0">
                <a:solidFill>
                  <a:schemeClr val="accent1"/>
                </a:solidFill>
                <a:latin typeface="Arial"/>
                <a:ea typeface="Arial"/>
                <a:cs typeface="Arial"/>
                <a:sym typeface="Arial"/>
              </a:rPr>
              <a:t/>
            </a:r>
            <a:br>
              <a:rPr lang="en-US" sz="4400" b="1" dirty="0" smtClean="0">
                <a:solidFill>
                  <a:schemeClr val="accent1"/>
                </a:solidFill>
                <a:latin typeface="Arial"/>
                <a:ea typeface="Arial"/>
                <a:cs typeface="Arial"/>
                <a:sym typeface="Arial"/>
              </a:rPr>
            </a:br>
            <a:r>
              <a:rPr lang="en-US" sz="4000" b="1" dirty="0" err="1" smtClean="0">
                <a:solidFill>
                  <a:schemeClr val="accent1"/>
                </a:solidFill>
                <a:latin typeface="Times New Roman" panose="02020603050405020304" pitchFamily="18" charset="0"/>
                <a:ea typeface="Arial"/>
                <a:cs typeface="Times New Roman" panose="02020603050405020304" pitchFamily="18" charset="0"/>
                <a:sym typeface="Arial"/>
              </a:rPr>
              <a:t>GitHub</a:t>
            </a:r>
            <a:r>
              <a:rPr lang="en-US" sz="4000" b="1" dirty="0" smtClean="0">
                <a:solidFill>
                  <a:schemeClr val="accent1"/>
                </a:solidFill>
                <a:latin typeface="Times New Roman" panose="02020603050405020304" pitchFamily="18" charset="0"/>
                <a:ea typeface="Arial"/>
                <a:cs typeface="Times New Roman" panose="02020603050405020304" pitchFamily="18" charset="0"/>
                <a:sym typeface="Arial"/>
              </a:rPr>
              <a:t> Link</a:t>
            </a:r>
            <a:endParaRPr sz="5300" dirty="0">
              <a:latin typeface="Times New Roman" panose="02020603050405020304" pitchFamily="18" charset="0"/>
              <a:cs typeface="Times New Roman" panose="02020603050405020304" pitchFamily="18" charset="0"/>
            </a:endParaRPr>
          </a:p>
        </p:txBody>
      </p:sp>
      <p:sp>
        <p:nvSpPr>
          <p:cNvPr id="129" name="Google Shape;129;p18"/>
          <p:cNvSpPr txBox="1">
            <a:spLocks noGrp="1"/>
          </p:cNvSpPr>
          <p:nvPr>
            <p:ph type="subTitle" idx="1"/>
          </p:nvPr>
        </p:nvSpPr>
        <p:spPr>
          <a:xfrm>
            <a:off x="727478" y="2117421"/>
            <a:ext cx="11152682" cy="985997"/>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u="sng" dirty="0">
                <a:hlinkClick r:id="rId3"/>
              </a:rPr>
              <a:t>https://</a:t>
            </a:r>
            <a:r>
              <a:rPr lang="en-US" u="sng" dirty="0" smtClean="0">
                <a:hlinkClick r:id="rId3"/>
              </a:rPr>
              <a:t>github.com/au810021237034/Naan-mudhalvan</a:t>
            </a:r>
            <a:endParaRPr lang="en-US" u="sng" dirty="0" smtClean="0"/>
          </a:p>
          <a:p>
            <a:pPr lvl="0">
              <a:spcBef>
                <a:spcPts val="0"/>
              </a:spcBef>
              <a:buSzPts val="2600"/>
            </a:pPr>
            <a:endParaRPr lang="en-US" b="1" dirty="0">
              <a:solidFill>
                <a:schemeClr val="accent1"/>
              </a:solidFill>
              <a:latin typeface="Arial"/>
              <a:ea typeface="Arial"/>
              <a:cs typeface="Arial"/>
              <a:sym typeface="Arial"/>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
        <p:nvSpPr>
          <p:cNvPr id="3" name="TextBox 2"/>
          <p:cNvSpPr txBox="1"/>
          <p:nvPr/>
        </p:nvSpPr>
        <p:spPr>
          <a:xfrm>
            <a:off x="1634836" y="3782291"/>
            <a:ext cx="8783782" cy="1692771"/>
          </a:xfrm>
          <a:prstGeom prst="rect">
            <a:avLst/>
          </a:prstGeom>
          <a:noFill/>
        </p:spPr>
        <p:txBody>
          <a:bodyPr wrap="square" rtlCol="0">
            <a:spAutoFit/>
          </a:bodyPr>
          <a:lstStyle/>
          <a:p>
            <a:r>
              <a:rPr lang="en-US" sz="3200" b="1" dirty="0" err="1" smtClean="0">
                <a:solidFill>
                  <a:schemeClr val="accent1"/>
                </a:solidFill>
                <a:latin typeface="Times New Roman" panose="02020603050405020304" pitchFamily="18" charset="0"/>
                <a:cs typeface="Times New Roman" panose="02020603050405020304" pitchFamily="18" charset="0"/>
              </a:rPr>
              <a:t>Youtube</a:t>
            </a:r>
            <a:r>
              <a:rPr lang="en-US" sz="3200" b="1" dirty="0" smtClean="0">
                <a:solidFill>
                  <a:schemeClr val="accent1"/>
                </a:solidFill>
                <a:latin typeface="Times New Roman" panose="02020603050405020304" pitchFamily="18" charset="0"/>
                <a:cs typeface="Times New Roman" panose="02020603050405020304" pitchFamily="18" charset="0"/>
              </a:rPr>
              <a:t> Link</a:t>
            </a:r>
            <a:endParaRPr lang="en-IN" sz="3200" dirty="0"/>
          </a:p>
          <a:p>
            <a:endParaRPr lang="en-IN" sz="2000" dirty="0">
              <a:hlinkClick r:id="rId4"/>
            </a:endParaRPr>
          </a:p>
          <a:p>
            <a:pPr algn="ctr"/>
            <a:r>
              <a:rPr lang="en-IN" sz="2000" dirty="0" smtClean="0">
                <a:hlinkClick r:id="rId4"/>
              </a:rPr>
              <a:t>https</a:t>
            </a:r>
            <a:r>
              <a:rPr lang="en-IN" sz="2000" dirty="0">
                <a:hlinkClick r:id="rId4"/>
              </a:rPr>
              <a:t>://youtu.be/-q3qoGTFOcs</a:t>
            </a:r>
            <a:endParaRPr lang="en-US" sz="2000" b="1" dirty="0" smtClean="0">
              <a:solidFill>
                <a:schemeClr val="accent1"/>
              </a:solidFill>
              <a:latin typeface="Times New Roman" panose="02020603050405020304" pitchFamily="18" charset="0"/>
              <a:cs typeface="Times New Roman" panose="02020603050405020304" pitchFamily="18" charset="0"/>
            </a:endParaRPr>
          </a:p>
          <a:p>
            <a:pPr algn="ctr"/>
            <a:endParaRPr lang="en-IN"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Rinshia demo">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479030" y="1759526"/>
            <a:ext cx="9535334" cy="461356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531</Words>
  <Application>Microsoft Office PowerPoint</Application>
  <PresentationFormat>Widescreen</PresentationFormat>
  <Paragraphs>52</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     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rinsh</dc:creator>
  <cp:lastModifiedBy>rinsh</cp:lastModifiedBy>
  <cp:revision>7</cp:revision>
  <dcterms:modified xsi:type="dcterms:W3CDTF">2024-04-22T13:30:50Z</dcterms:modified>
</cp:coreProperties>
</file>