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97" y="497205"/>
            <a:ext cx="10962005" cy="1070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37405" y="2185924"/>
            <a:ext cx="3586479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b="1">
                <a:solidFill>
                  <a:srgbClr val="1CACE3"/>
                </a:solidFill>
                <a:latin typeface="Arial"/>
                <a:cs typeface="Arial"/>
              </a:rPr>
              <a:t>PROJECT</a:t>
            </a:r>
            <a:r>
              <a:rPr dirty="0" sz="3600" spc="-4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CACE3"/>
                </a:solidFill>
                <a:latin typeface="Arial"/>
                <a:cs typeface="Arial"/>
              </a:rPr>
              <a:t>TITLE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8959" rIns="0" bIns="0" rtlCol="0" vert="horz">
            <a:spAutoFit/>
          </a:bodyPr>
          <a:lstStyle/>
          <a:p>
            <a:pPr marL="3264535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1382AC"/>
                </a:solidFill>
              </a:rPr>
              <a:t>CAPSTONE</a:t>
            </a:r>
            <a:r>
              <a:rPr dirty="0" sz="3200" spc="-204">
                <a:solidFill>
                  <a:srgbClr val="1382AC"/>
                </a:solidFill>
              </a:rPr>
              <a:t> </a:t>
            </a:r>
            <a:r>
              <a:rPr dirty="0" sz="3200" spc="-1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447675" y="3086100"/>
            <a:ext cx="11296650" cy="3333750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0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200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dirty="0" sz="2000" spc="1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200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Name-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200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Name-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044" y="3602418"/>
            <a:ext cx="2127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>
                <a:solidFill>
                  <a:srgbClr val="001F5F"/>
                </a:solidFill>
              </a:rPr>
              <a:t>THANK</a:t>
            </a:r>
            <a:r>
              <a:rPr dirty="0" sz="2750" spc="15">
                <a:solidFill>
                  <a:srgbClr val="001F5F"/>
                </a:solidFill>
              </a:rPr>
              <a:t> </a:t>
            </a:r>
            <a:r>
              <a:rPr dirty="0" sz="2750" spc="-25">
                <a:solidFill>
                  <a:srgbClr val="001F5F"/>
                </a:solidFill>
              </a:rPr>
              <a:t>YOU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>
                <a:solidFill>
                  <a:srgbClr val="001F5F"/>
                </a:solidFill>
              </a:rPr>
              <a:t>OUTLINE</a:t>
            </a:r>
            <a:endParaRPr sz="2750"/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20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dirty="0" sz="2000" spc="-1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2000" spc="-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65"/>
              <a:t> </a:t>
            </a:r>
            <a:r>
              <a:rPr dirty="0" spc="-50"/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dirty="0" spc="105"/>
              <a:t> </a:t>
            </a:r>
            <a:r>
              <a:rPr dirty="0" spc="-1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dirty="0" spc="-10"/>
              <a:t>SYSTEM</a:t>
            </a:r>
            <a:r>
              <a:rPr dirty="0"/>
              <a:t>	</a:t>
            </a:r>
            <a:r>
              <a:rPr dirty="0" spc="-10"/>
              <a:t>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ALGORITHM</a:t>
            </a:r>
            <a:r>
              <a:rPr dirty="0" spc="240"/>
              <a:t> </a:t>
            </a:r>
            <a:r>
              <a:rPr dirty="0"/>
              <a:t>&amp;</a:t>
            </a:r>
            <a:r>
              <a:rPr dirty="0" spc="-105"/>
              <a:t> </a:t>
            </a:r>
            <a:r>
              <a:rPr dirty="0" spc="-10"/>
              <a:t>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 spc="-50"/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612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11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/>
              <a:t>FUTURE</a:t>
            </a:r>
            <a:r>
              <a:rPr dirty="0" sz="3300" spc="-40"/>
              <a:t> </a:t>
            </a:r>
            <a:r>
              <a:rPr dirty="0" sz="3300" spc="-10"/>
              <a:t>SCOPE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2024-04-05T09:14:35Z</dcterms:created>
  <dcterms:modified xsi:type="dcterms:W3CDTF">2024-04-05T09:14:35Z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