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presProps" Target="presProps.xml" /><Relationship Id="rId2" Type="http://schemas.openxmlformats.org/officeDocument/2006/relationships/slideMaster" Target="slideMasters/slideMaster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 /><Relationship Id="rId2" Type="http://schemas.openxmlformats.org/officeDocument/2006/relationships/hyperlink" Target="https://www.w3schools.com/python/matplotlib_intro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pypi.org/project/sort-dataframeby-monthorweek/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IN" sz="20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BABU K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 Roever engineering college Perambalur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7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7313B8-42DB-FC45-8842-FFCB5F2A08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babu934456@gmail.com</cp:lastModifiedBy>
  <cp:revision>2</cp:revision>
  <dcterms:created xsi:type="dcterms:W3CDTF">2021-05-26T05:50:10Z</dcterms:created>
  <dcterms:modified xsi:type="dcterms:W3CDTF">2024-04-05T14:59:37Z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