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94" y="-103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34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Electrical and Electronics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000" lang="en-US"/>
              <a:t>The hotel booking dataset offers valuable insights into guest behavior and preferences. </a:t>
            </a:r>
          </a:p>
          <a:p>
            <a:pPr indent="-305435" marL="305435"/>
            <a:r>
              <a:rPr dirty="0" sz="2000" lang="en-US"/>
              <a:t>By analyzing factors such as booking timing, length of stay, and special requests, we can optimize hotel operations and enhance guest experiences. </a:t>
            </a:r>
          </a:p>
          <a:p>
            <a:pPr indent="-305435" marL="305435"/>
            <a:r>
              <a:rPr dirty="0" sz="2000" lang="en-US"/>
              <a:t>Key takeaways include identifying peak booking seasons, understanding guest preferences, and predicting demand for specific services. </a:t>
            </a:r>
          </a:p>
          <a:p>
            <a:pPr indent="-305435" marL="305435"/>
            <a:r>
              <a:rPr dirty="0" sz="2000" lang="en-US"/>
              <a:t>Leveraging this data can lead to better decision-making and improved customer satisfaction.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-305435" marL="305435"/>
            <a:endParaRPr dirty="0" lang="en-US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006340"/>
          </a:xfrm>
          <a:prstGeom prst="rect"/>
          <a:noFill/>
        </p:spPr>
        <p:txBody>
          <a:bodyPr rtlCol="0" wrap="square">
            <a:spAutoFit/>
          </a:bodyPr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Analyze special requests made by guests and identify common themes.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Create personalized experiences by fulfilling unique guest preferences.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Compare booking trends with industry benchmarks.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Incorporate guest feedback data to enhance service quality.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sz="1800" i="0" kern="1200" lang="en-US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dirty="0" sz="1800" lang="en-IN">
              <a:effectLst/>
            </a:endParaRP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495599" cy="891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 err="1"/>
              <a:t>Dataframe</a:t>
            </a:r>
            <a:r>
              <a:rPr dirty="0" lang="en-IN"/>
              <a:t> </a:t>
            </a:r>
            <a:r>
              <a:rPr dirty="0" lang="en-IN">
                <a:hlinkClick r:id="rId3"/>
              </a:rPr>
              <a:t>https://pypi.org/project/sort-dataframeby-monthorweek/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indent="-305435" marL="305435"/>
            <a:r>
              <a:rPr dirty="0" lang="en-US"/>
              <a:t>Have you ever wondered when the best time of year to book a hotel room is?</a:t>
            </a:r>
          </a:p>
          <a:p>
            <a:pPr indent="-305435" marL="305435"/>
            <a:r>
              <a:rPr dirty="0" lang="en-US"/>
              <a:t>the optimal length of stay in order to get the best daily rate? </a:t>
            </a:r>
          </a:p>
          <a:p>
            <a:pPr indent="-305435" marL="305435"/>
            <a:r>
              <a:rPr dirty="0" lang="en-US"/>
              <a:t>What if you wanted to predict whether or not a hotel was likely to receive a disproportionately high number of special requests? </a:t>
            </a:r>
          </a:p>
          <a:p>
            <a:pPr indent="-305435" marL="305435"/>
            <a:r>
              <a:rPr dirty="0"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indent="-305435" marL="305435"/>
            <a:r>
              <a:rPr dirty="0" lang="en-US"/>
              <a:t>All personally identifying information has been removed from the data. </a:t>
            </a:r>
          </a:p>
          <a:p>
            <a:pPr indent="-305435" marL="305435"/>
            <a:r>
              <a:rPr dirty="0" lang="en-US"/>
              <a:t>Explore and </a:t>
            </a:r>
            <a:r>
              <a:rPr dirty="0" lang="en-US" err="1"/>
              <a:t>analyse</a:t>
            </a:r>
            <a:r>
              <a:rPr dirty="0" lang="en-US"/>
              <a:t> the data to discover important factors that govern the bookings. 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358140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dirty="0" lang="en-IN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From which countries do most guests come?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cost that guests pay per night for a hotel room?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the breakdown of hotel nights spent by market segment and hotel type?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are the primary meal preferences of guests when analyzing their preferences?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an analysis of special requests made by customers?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duration of guests’ stays at the hotels?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3440727" cy="2034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Anaconda navigator software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JupyterLab</a:t>
            </a:r>
            <a:r>
              <a:rPr dirty="0" lang="en-US"/>
              <a:t> (version: 4.0.11)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Python (version: 3.11.5)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jupterNote</a:t>
            </a:r>
            <a:r>
              <a:rPr dirty="0" lang="en-US"/>
              <a:t> (version: 7.0.8)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dirty="0" lang="en-US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31013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Dataset Introduction: We start by understanding the dataset. It contains information about two types of hotels (City and Resort) and whether bookings were canceled.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Features: Each observation represents a hotel booking and includes details like arrival date, length of stay, number of adults/children, etc.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Objective: Our goal is to analyze patterns, predict cancellations, and uncover factors governing bookings.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/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/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/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/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kavi kumaran</cp:lastModifiedBy>
  <dcterms:created xsi:type="dcterms:W3CDTF">2021-05-24T20:50:10Z</dcterms:created>
  <dcterms:modified xsi:type="dcterms:W3CDTF">2024-04-05T08:05:16Z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09e24756eb8a4094848f8411bd119c77</vt:lpwstr>
  </property>
</Properties>
</file>