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828" r:id="rId1"/>
  </p:sldMasterIdLst>
  <p:notesMasterIdLst>
    <p:notesMasterId r:id="rId2"/>
  </p:notesMasterIdLst>
  <p:sldIdLst>
    <p:sldId id="46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7222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614283" y="4016161"/>
            <a:ext cx="7980183" cy="13106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0251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760981" cy="2098039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6568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2021-05-23T22:50:10Z</dcterms:created>
  <dcterms:modified xsi:type="dcterms:W3CDTF">2024-04-05T10:26:25Z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3ba7dbce74ec459cbf73f7b864cb4b10</vt:lpwstr>
  </property>
</Properties>
</file>