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gineering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Perambalur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6779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2021-05-26T05:50:10Z</dcterms:created>
  <dcterms:modified xsi:type="dcterms:W3CDTF">2024-04-05T05:39:37Z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c32127ad25f34ee5bf946ff3e43105fa</vt:lpwstr>
  </property>
</Properties>
</file>