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756" r:id="rId1"/>
  </p:sldMasterIdLst>
  <p:notesMasterIdLst>
    <p:notesMasterId r:id="rId2"/>
  </p:notesMasterIdLst>
  <p:sldIdLst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7222"/>
          </a:bodyPr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0251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2760981" cy="2098039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6568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2021-05-24T09:50:10Z</dcterms:created>
  <dcterms:modified xsi:type="dcterms:W3CDTF">2024-04-05T10:19:52Z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09e24756eb8a4094848f8411bd119c77</vt:lpwstr>
  </property>
</Properties>
</file>