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42BA97"/>
    <a:srgbClr val="8E6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94" y="-103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ustomXml" Target="../customXml/item1.xml"/><Relationship Id="rId20" Type="http://schemas.openxmlformats.org/officeDocument/2006/relationships/customXmlProps" Target="../customXml/itemProps1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104867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600">
                <a:solidFill>
                  <a:schemeClr val="accent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ED4963-E985-44C4-B8C4-FDD613B7C2F8}" type="datetime1">
              <a:rPr lang="en-US" smtClean="0"/>
              <a:t>4/4/2024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anchor="ctr"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8DD82B9-B8EE-4375-B6FF-88FA6ABB15D9}" type="datetime1">
              <a:rPr lang="en-US" smtClean="0"/>
              <a:t>4/4/2024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b="0" cap="all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algn="l" indent="0" marL="0">
              <a:buNone/>
              <a:defRPr cap="all" sz="1800">
                <a:solidFill>
                  <a:schemeClr val="accent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2497495-0637-405E-AE64-5CC7506D51F5}" type="datetime1">
              <a:rPr lang="en-US" smtClean="0"/>
              <a:t>4/4/2024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BFFD690-9426-415D-8B65-26881E07B2D4}" type="datetime1">
              <a:rPr lang="en-US" smtClean="0"/>
              <a:t>4/4/2024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indent="0" marL="0"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algn="l" defTabSz="457200" eaLnBrk="1" fontAlgn="auto" hangingPunct="1" indent="0" latinLnBrk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b="0"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algn="l" defTabSz="457200" eaLnBrk="1" fontAlgn="auto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4C4989A-474C-40DE-95B9-011C28B71673}" type="datetime1">
              <a:rPr lang="en-US" smtClean="0"/>
              <a:t>4/4/2024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DB4ED54-5B5E-4A04-93D3-5772E3CE3818}" type="datetime1">
              <a:rPr lang="en-US" smtClean="0"/>
              <a:t>4/4/2024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DE50D6-574B-40AF-946F-D52A04ADE379}" type="datetime1">
              <a:rPr lang="en-US" smtClean="0"/>
              <a:t>4/4/2024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algn="l" indent="0" marL="0">
              <a:buNone/>
              <a:defRPr sz="1600">
                <a:solidFill>
                  <a:srgbClr val="FFFFFF"/>
                </a:solidFill>
              </a:defRPr>
            </a:lvl1pPr>
            <a:lvl2pPr indent="0" marL="457200">
              <a:buNone/>
              <a:defRPr sz="11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p>
            <a:fld id="{D82884F1-FFEA-405F-9602-3DCA865EDA4E}" type="datetime1">
              <a:rPr lang="en-US" smtClean="0"/>
              <a:t>4/4/2024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/>
        </p:spPr>
        <p:txBody>
          <a:bodyPr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b="0"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E18DB4A-8810-4A10-AD5C-D5E2C667F5B3}" type="datetime1">
              <a:rPr lang="en-US" smtClean="0"/>
              <a:t>4/4/2024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/>
        </p:spPr>
        <p:txBody>
          <a:bodyPr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4/4/2024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/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/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/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/>
        </p:spPr>
      </p:pic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457200" eaLnBrk="1" hangingPunct="1" latinLnBrk="0" rtl="0">
        <a:lnSpc>
          <a:spcPct val="100000"/>
        </a:lnSpc>
        <a:spcBef>
          <a:spcPct val="0"/>
        </a:spcBef>
        <a:buNone/>
        <a:defRPr b="0" cap="all" sz="28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06000" latinLnBrk="0" marL="306000" rtl="0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306000" latinLnBrk="0" marL="63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70000" latinLnBrk="0" marL="900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34000" latinLnBrk="0" marL="124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34000" latinLnBrk="0" marL="1602000" rtl="0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19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2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25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2800000" rtl="0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w3schools.com/python/pandas/pandas_csv.asp" TargetMode="External"/><Relationship Id="rId3" Type="http://schemas.openxmlformats.org/officeDocument/2006/relationships/hyperlink" Target="https://pypi.org/project/sort-dataframeby-monthorweek/" TargetMode="Externa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p>
            <a:pPr algn="ctr"/>
            <a:r>
              <a:rPr b="1" dirty="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pPr algn="ctr"/>
            <a:r>
              <a:rPr b="1" sz="32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</a:t>
            </a:r>
            <a:r>
              <a:rPr b="1" dirty="0" sz="2000" lang="en-US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</a:t>
            </a:r>
            <a:endParaRPr b="1" dirty="0" sz="2000" lang="en-US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indent="-457200" marL="457200">
              <a:buAutoNum type="arabicPeriod"/>
            </a:pPr>
            <a:r>
              <a:rPr b="1" dirty="0" sz="2000" lang="en-US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Electrical and Electronics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305435" marL="305435"/>
            <a:r>
              <a:rPr dirty="0" sz="2000" lang="en-US"/>
              <a:t>The hotel booking dataset offers valuable insights into guest behavior and preferences. </a:t>
            </a:r>
          </a:p>
          <a:p>
            <a:pPr indent="-305435" marL="305435"/>
            <a:r>
              <a:rPr dirty="0" sz="2000" lang="en-US"/>
              <a:t>By analyzing factors such as booking timing, length of stay, and special requests, we can optimize hotel operations and enhance guest experiences. </a:t>
            </a:r>
          </a:p>
          <a:p>
            <a:pPr indent="-305435" marL="305435"/>
            <a:r>
              <a:rPr dirty="0" sz="2000" lang="en-US"/>
              <a:t>Key takeaways include identifying peak booking seasons, understanding guest preferences, and predicting demand for specific services. </a:t>
            </a:r>
          </a:p>
          <a:p>
            <a:pPr indent="-305435" marL="305435"/>
            <a:r>
              <a:rPr dirty="0" sz="2000" lang="en-US"/>
              <a:t>Leveraging this data can lead to better decision-making and improved customer satisfaction.</a:t>
            </a:r>
            <a:endParaRPr dirty="0" sz="200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b="1" dirty="0" sz="2000" lang="en-US"/>
          </a:p>
          <a:p>
            <a:pPr indent="-305435" marL="305435"/>
            <a:endParaRPr dirty="0" lang="en-US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/>
        </p:spPr>
        <p:txBody>
          <a:bodyPr anchor="b" bIns="45720" lIns="91440" rIns="91440" rtlCol="0" tIns="45720" vert="horz">
            <a:normAutofit/>
          </a:bodyPr>
          <a:lstStyle>
            <a:lvl1pPr algn="l" defTabSz="457200" eaLnBrk="1" hangingPunct="1" latinLnBrk="0" rtl="0">
              <a:lnSpc>
                <a:spcPct val="100000"/>
              </a:lnSpc>
              <a:spcBef>
                <a:spcPct val="0"/>
              </a:spcBef>
              <a:buNone/>
              <a:defRPr b="0" cap="all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b="1" dirty="0" sz="4400" lang="en-US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/>
          <a:noFill/>
        </p:spPr>
        <p:txBody>
          <a:bodyPr rtlCol="0" wrap="square">
            <a:spAutoFit/>
          </a:bodyPr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Analyze special requests made by guests and identify common themes.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Create personalized experiences by fulfilling unique guest preferences.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Compare booking trends with industry benchmarks.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Incorporate guest feedback data to enhance service quality.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sz="1800" i="0" kern="1200" lang="en-US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dirty="0" sz="1800" lang="en-IN">
              <a:effectLst/>
            </a:endParaRP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indent="-360000" marL="28575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b="0" dirty="0" i="0" lang="en-IN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1"/>
              </a:rPr>
              <a:t>https://www.w3schools.com/python/matplotlib_intro.asp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dirty="0" lang="en-IN">
                <a:solidFill>
                  <a:srgbClr val="000000"/>
                </a:solidFill>
                <a:latin typeface="Segoe UI" panose="020B0502040204020203" pitchFamily="34" charset="0"/>
                <a:hlinkClick r:id="rId2"/>
              </a:rPr>
              <a:t>https://www.w3schools.com/python/pandas/pandas_csv.asp</a:t>
            </a:r>
            <a:endParaRPr b="0" dirty="0" i="0" lang="en-IN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indent="-285750" marL="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IN" err="1"/>
              <a:t>Dataframe</a:t>
            </a:r>
            <a:r>
              <a:rPr dirty="0" lang="en-IN"/>
              <a:t> </a:t>
            </a:r>
            <a:r>
              <a:rPr dirty="0" lang="en-IN">
                <a:hlinkClick r:id="rId3"/>
              </a:rPr>
              <a:t>https://pypi.org/project/sort-dataframeby-monthorweek/</a:t>
            </a:r>
            <a:endParaRPr dirty="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p>
            <a:pPr algn="ctr"/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p>
            <a:r>
              <a:rPr b="1" lang="en-US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anchor="t" bIns="45720" lIns="91440" rIns="91440" rtlCol="0" tIns="45720" vert="horz">
            <a:noAutofit/>
          </a:bodyPr>
          <a:p>
            <a:pPr indent="0" marL="0">
              <a:buNone/>
            </a:pPr>
            <a:r>
              <a:rPr b="1" dirty="0" sz="2000" lang="en-US">
                <a:latin typeface="Arial"/>
                <a:ea typeface="+mn-lt"/>
                <a:cs typeface="Arial"/>
              </a:rPr>
              <a:t>  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Problem Statement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Proposed System/Solution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Calibri"/>
              </a:rPr>
              <a:t>System </a:t>
            </a:r>
            <a:r>
              <a:rPr b="1" dirty="0" sz="2000" lang="en-US">
                <a:latin typeface="Arial"/>
                <a:ea typeface="+mn-lt"/>
                <a:cs typeface="+mn-lt"/>
              </a:rPr>
              <a:t>Development Approach</a:t>
            </a:r>
            <a:endParaRPr dirty="0" lang="en-US">
              <a:latin typeface="Arial"/>
              <a:ea typeface="+mn-lt"/>
              <a:cs typeface="+mn-lt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+mn-lt"/>
              </a:rPr>
              <a:t>Algorithm &amp; Deployment  </a:t>
            </a:r>
            <a:endParaRPr dirty="0" lang="en-US">
              <a:latin typeface="Arial"/>
              <a:cs typeface="Calibri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Result 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Conclusion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Future Scope</a:t>
            </a:r>
          </a:p>
          <a:p>
            <a:pPr indent="-305435" marL="305435"/>
            <a:r>
              <a:rPr b="1" dirty="0" sz="2000" lang="en-US">
                <a:latin typeface="Arial"/>
                <a:ea typeface="+mn-lt"/>
                <a:cs typeface="Arial"/>
              </a:rPr>
              <a:t>References</a:t>
            </a:r>
            <a:endParaRPr dirty="0" lang="en-US">
              <a:latin typeface="Arial"/>
              <a:cs typeface="Arial"/>
            </a:endParaRPr>
          </a:p>
          <a:p>
            <a:pPr indent="-305435" marL="305435"/>
            <a:endParaRPr dirty="0" lang="en-US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sz="4400" lang="en-US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p>
            <a:pPr indent="-305435" marL="305435"/>
            <a:r>
              <a:rPr dirty="0" lang="en-US"/>
              <a:t>Have you ever wondered when the best time of year to book a hotel room is?</a:t>
            </a:r>
          </a:p>
          <a:p>
            <a:pPr indent="-305435" marL="305435"/>
            <a:r>
              <a:rPr dirty="0" lang="en-US"/>
              <a:t>the optimal length of stay in order to get the best daily rate? </a:t>
            </a:r>
          </a:p>
          <a:p>
            <a:pPr indent="-305435" marL="305435"/>
            <a:r>
              <a:rPr dirty="0" lang="en-US"/>
              <a:t>What if you wanted to predict whether or not a hotel was likely to receive a disproportionately high number of special requests? </a:t>
            </a:r>
          </a:p>
          <a:p>
            <a:pPr indent="-305435" marL="305435"/>
            <a:r>
              <a:rPr dirty="0" lang="en-US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indent="-305435" marL="305435"/>
            <a:r>
              <a:rPr dirty="0" lang="en-US"/>
              <a:t>All personally identifying information has been removed from the data. </a:t>
            </a:r>
          </a:p>
          <a:p>
            <a:pPr indent="-305435" marL="305435"/>
            <a:r>
              <a:rPr dirty="0" lang="en-US"/>
              <a:t>Explore and </a:t>
            </a:r>
            <a:r>
              <a:rPr dirty="0" lang="en-US" err="1"/>
              <a:t>analyse</a:t>
            </a:r>
            <a:r>
              <a:rPr dirty="0" lang="en-US"/>
              <a:t> the data to discover important factors that govern the bookings. </a:t>
            </a:r>
            <a:endParaRPr dirty="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dirty="0" sz="4400" lang="en-US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anchor="ctr" bIns="45720" lIns="91440" rIns="91440" rtlCol="0" tIns="45720" vert="horz">
            <a:noAutofit/>
          </a:bodyPr>
          <a:p>
            <a:pPr indent="-305435" marL="305435"/>
            <a:endParaRPr b="1" dirty="0" sz="1200" lang="en-IN">
              <a:latin typeface="Calibri"/>
              <a:cs typeface="Calibri"/>
            </a:endParaRPr>
          </a:p>
          <a:p>
            <a:pPr indent="0" marL="0">
              <a:buNone/>
            </a:pPr>
            <a:endParaRPr dirty="0" lang="en-IN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/>
          <a:noFill/>
        </p:spPr>
        <p:txBody>
          <a:bodyPr rtlCol="0" wrap="none">
            <a:spAutoFit/>
          </a:bodyPr>
          <a:p>
            <a:pPr indent="-342900" marL="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dirty="0" lang="en-IN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From which countries do most guests come?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cost that guests pay per night for a hotel room?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the breakdown of hotel nights spent by market segment and hotel type?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are the primary meal preferences of guests when analyzing their preferences?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an analysis of special requests made by customers?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What is the average duration of guests’ stays at the hotels?</a:t>
            </a:r>
          </a:p>
          <a:p>
            <a:pPr indent="-285750" marL="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dirty="0" lang="en-US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sz="4400" lang="en-US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Anaconda navigator software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JupyterLab</a:t>
            </a:r>
            <a:r>
              <a:rPr dirty="0" lang="en-US"/>
              <a:t> (version: 4.0.11)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Python (version: 3.11.5)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 err="1"/>
              <a:t>jupterNote</a:t>
            </a:r>
            <a:r>
              <a:rPr dirty="0" lang="en-US"/>
              <a:t> (version: 7.0.8)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dirty="0" lang="en-US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Dataset Introduction: We start by understanding the dataset. It contains information about two types of hotels (City and Resort) and whether bookings were canceled.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Features: Each observation represents a hotel booking and includes details like arrival date, length of stay, number of adults/children, etc.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dirty="0" lang="en-US"/>
              <a:t>Objective: Our goal is to analyze patterns, predict cancellations, and uncover factors governing bookings.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indent="-285750" marL="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b="0" dirty="0" i="0" lang="en-US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47978" y="1874895"/>
            <a:ext cx="6662830" cy="428094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11" y="4145683"/>
            <a:ext cx="5480510" cy="2698945"/>
          </a:xfrm>
          <a:prstGeom prst="rect"/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070300" y="607216"/>
            <a:ext cx="3937300" cy="3247839"/>
          </a:xfrm>
          <a:prstGeom prst="rect"/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6220321" y="3613482"/>
            <a:ext cx="3919359" cy="317018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sz="4400" lang="en-US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473719" y="665923"/>
            <a:ext cx="4357977" cy="2905317"/>
          </a:xfrm>
          <a:prstGeom prst="rect"/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64190" y="1192337"/>
            <a:ext cx="3902687" cy="2698401"/>
          </a:xfrm>
          <a:prstGeom prst="rect"/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77706" y="4029165"/>
            <a:ext cx="6371354" cy="269840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lastClr="000000" val="windowText"/>
      </a:dk1>
      <a:lt1>
        <a:sysClr lastClr="FFFFFF" val="window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r="5040000" dist="381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kavi kumaran</cp:lastModifiedBy>
  <dcterms:created xsi:type="dcterms:W3CDTF">2021-05-17T23:50:10Z</dcterms:created>
  <dcterms:modified xsi:type="dcterms:W3CDTF">2024-04-15T11:25:04Z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e3c41c95613442eeb910dcab19ddd163</vt:lpwstr>
  </property>
</Properties>
</file>