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74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1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Perambalur 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11903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344318" cy="92333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39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59479" cy="2034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kavi kumaran</cp:lastModifiedBy>
  <dcterms:created xsi:type="dcterms:W3CDTF">2021-05-25T18:50:10Z</dcterms:created>
  <dcterms:modified xsi:type="dcterms:W3CDTF">2024-04-06T09:13:06Z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1ed864cebf3c4b308e2e09da4b44430d</vt:lpwstr>
  </property>
</Properties>
</file>