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72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614283" y="4016161"/>
            <a:ext cx="7980183" cy="1056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200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354580" cy="18440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072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2021-05-23T11:50:10Z</dcterms:created>
  <dcterms:modified xsi:type="dcterms:W3CDTF">2024-04-06T04:54:48Z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a1d1cdace5d04b5fa30723b8ef530109</vt:lpwstr>
  </property>
</Properties>
</file>