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614283" y="4016161"/>
            <a:ext cx="7980183" cy="13106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89179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192780" cy="20345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834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2021-05-23T11:50:10Z</dcterms:created>
  <dcterms:modified xsi:type="dcterms:W3CDTF">2024-04-06T04:14:36Z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3ba7dbce74ec459cbf73f7b864cb4b10</vt:lpwstr>
  </property>
</Properties>
</file>