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" y="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5/2/2024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sivaperumal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Roever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696A44-6EDB-4353-A711-78941E64E2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BHARATHI</cp:lastModifiedBy>
  <cp:revision>1</cp:revision>
  <dcterms:created xsi:type="dcterms:W3CDTF">2021-05-23T22:50:10Z</dcterms:created>
  <dcterms:modified xsi:type="dcterms:W3CDTF">2024-05-02T16:28:00Z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