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2021-05-17T12:50:10Z</dcterms:created>
  <dcterms:modified xsi:type="dcterms:W3CDTF">2024-04-16T11:46:54Z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49febe55e52c42eda6d99ff21732e3c3</vt:lpwstr>
  </property>
</Properties>
</file>