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hnology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2021-05-17T01:50:10Z</dcterms:created>
  <dcterms:modified xsi:type="dcterms:W3CDTF">2024-04-18T00:29:00Z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13af2e086ca64df09a6eec357e0de2b3</vt:lpwstr>
  </property>
</Properties>
</file>