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7" r:id="rId11"/>
    <p:sldId id="267" r:id="rId12"/>
    <p:sldId id="2146847056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S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Krishna Kumar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University College of Engineering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Ariyalur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Mechanical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7DBE90-608F-981B-5DDF-EA1BB87EA774}"/>
              </a:ext>
            </a:extLst>
          </p:cNvPr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AFD5C-0774-EA28-85A8-D3C9988CA731}"/>
              </a:ext>
            </a:extLst>
          </p:cNvPr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BCFC1-72D9-4D04-9BA4-C74DA012234B}"/>
              </a:ext>
            </a:extLst>
          </p:cNvPr>
          <p:cNvSpPr txBox="1"/>
          <p:nvPr/>
        </p:nvSpPr>
        <p:spPr>
          <a:xfrm>
            <a:off x="1005840" y="16642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526FD-F638-7FC8-85C6-2A0D4BC1F502}"/>
              </a:ext>
            </a:extLst>
          </p:cNvPr>
          <p:cNvSpPr txBox="1"/>
          <p:nvPr/>
        </p:nvSpPr>
        <p:spPr>
          <a:xfrm>
            <a:off x="1569720" y="1953981"/>
            <a:ext cx="9052560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8277C-1DC9-CFF5-3688-BB312CF85EE9}"/>
              </a:ext>
            </a:extLst>
          </p:cNvPr>
          <p:cNvSpPr txBox="1"/>
          <p:nvPr/>
        </p:nvSpPr>
        <p:spPr>
          <a:xfrm>
            <a:off x="975360" y="1727200"/>
            <a:ext cx="329756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41FEE-B0BC-BB7D-F944-68EA284B9C00}"/>
              </a:ext>
            </a:extLst>
          </p:cNvPr>
          <p:cNvSpPr txBox="1"/>
          <p:nvPr/>
        </p:nvSpPr>
        <p:spPr>
          <a:xfrm>
            <a:off x="1239520" y="1991360"/>
            <a:ext cx="9601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225B1E-798A-3193-4666-BBBB2DC1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8C39B7-1636-A70A-6FA8-25799F40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2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EB9D3872-2B87-F3AD-8DF0-3E194564D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551D9C2-8599-6CE0-5270-6F610402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E9A4818-FA78-0933-9686-E246EAFF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2CDE9AB-2955-3C74-4716-90FDFFA41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BF8B423-A01D-0705-5948-2AAF7B185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6A684AF-55F7-9FF6-247C-B76DEC7DA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C439C44-5989-A655-2FA4-3A2C0DE5D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6E06AA-5BD1-C6A1-DA5B-399C30A58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731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150</TotalTime>
  <Words>636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Segoe UI</vt:lpstr>
      <vt:lpstr>SegoeUIVariable</vt:lpstr>
      <vt:lpstr>Wingdings</vt:lpstr>
      <vt:lpstr>Wingdings 2</vt:lpstr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Rahul Rahul</cp:lastModifiedBy>
  <cp:revision>28</cp:revision>
  <dcterms:created xsi:type="dcterms:W3CDTF">2021-05-26T16:50:10Z</dcterms:created>
  <dcterms:modified xsi:type="dcterms:W3CDTF">2024-04-04T16:51:40Z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