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:Shahul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Hameed 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:au820621104080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8982C-B6C7-B906-012E-88BAFE9C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4" y="1216480"/>
            <a:ext cx="7429500" cy="36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7214A-AD8C-90BB-4EDD-F5071AB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1240972"/>
            <a:ext cx="7617280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519D5-FF65-2E55-38BA-9EDC9C04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1289957"/>
            <a:ext cx="7576458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10E23-F2D0-90E6-51D3-C1FDD3E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257330"/>
            <a:ext cx="7416437" cy="35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C7E1E-B5E4-2910-AF9F-A61E2BC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159329"/>
            <a:ext cx="7367451" cy="36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562B-327C-893E-74E1-612D43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1257300"/>
            <a:ext cx="7494815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Framework-Shahul Hameed(4080,AEC)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7ADE55-6742-5BC3-575B-AA938BF0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25" y="1191986"/>
            <a:ext cx="7659066" cy="36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B823-5CF2-1010-F344-4E3584A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91985"/>
            <a:ext cx="7772400" cy="3698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70715-98B7-E031-2B4F-349CD613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" y="1191986"/>
            <a:ext cx="7666264" cy="36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1064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__fkGroteskNeue_a82850</vt:lpstr>
      <vt:lpstr>Arial</vt:lpstr>
      <vt:lpstr>Arial MT</vt:lpstr>
      <vt:lpstr>Calibri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shahul hameed</cp:lastModifiedBy>
  <cp:revision>5</cp:revision>
  <dcterms:modified xsi:type="dcterms:W3CDTF">2024-04-09T11:15:50Z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