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44D26F8-2AEA-47D2-B75F-C271B781CEFC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6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6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1BC2316-3BEE-4374-921E-25ED2370D122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1BC2316-3BEE-4374-921E-25ED2370D12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ight Triangle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5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9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 cstate="print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59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9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1048600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1048636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37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2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3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7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Ref idx="1002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1048609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3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Ref idx="1002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16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1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22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23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 cstate="print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24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25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 cstate="print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6032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792" rtl="0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536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4648200" y="4724400"/>
            <a:ext cx="4267200" cy="1752600"/>
          </a:xfrm>
        </p:spPr>
        <p:txBody>
          <a:bodyPr>
            <a:normAutofit fontScale="66667" lnSpcReduction="20000"/>
          </a:bodyPr>
          <a:p>
            <a:r>
              <a:rPr b="1" dirty="0" lang="en-US" u="sng" smtClean="0"/>
              <a:t>Team Members:</a:t>
            </a:r>
          </a:p>
          <a:p>
            <a:r>
              <a:rPr b="1" dirty="0" lang="en-US" smtClean="0"/>
              <a:t>G.ATCHAYA-821021104012</a:t>
            </a:r>
          </a:p>
          <a:p>
            <a:r>
              <a:rPr b="1" dirty="0" lang="en-US" smtClean="0"/>
              <a:t>A.THOUMIYA-821021104050</a:t>
            </a:r>
          </a:p>
          <a:p>
            <a:r>
              <a:rPr b="1" dirty="0" lang="en-US" smtClean="0"/>
              <a:t>S.ROSHINI VINNARASI-821021104037</a:t>
            </a:r>
          </a:p>
          <a:p>
            <a:r>
              <a:rPr b="1" dirty="0" lang="en-US" smtClean="0"/>
              <a:t>A.JOY RAMILA-821021104025</a:t>
            </a:r>
          </a:p>
          <a:p>
            <a:r>
              <a:rPr b="1" dirty="0" lang="en-US" smtClean="0"/>
              <a:t>D.AARTHI-821021104002.</a:t>
            </a:r>
          </a:p>
        </p:txBody>
      </p:sp>
      <p:sp>
        <p:nvSpPr>
          <p:cNvPr id="1048671" name=""/>
          <p:cNvSpPr txBox="1"/>
          <p:nvPr/>
        </p:nvSpPr>
        <p:spPr>
          <a:xfrm>
            <a:off x="2572000" y="3219450"/>
            <a:ext cx="4000000" cy="11074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S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m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a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rt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 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Parking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 </a:t>
            </a:r>
            <a:endParaRPr sz="3600" lang="en-IN">
              <a:solidFill>
                <a:srgbClr val="000000"/>
              </a:solidFill>
              <a:latin typeface="Lucida Sans Unicode"/>
              <a:ea typeface="Lucida Sans Unicode"/>
            </a:endParaRPr>
          </a:p>
          <a:p>
            <a:endParaRPr sz="3600" lang="en-IN">
              <a:solidFill>
                <a:srgbClr val="000000"/>
              </a:solidFill>
              <a:latin typeface="Lucida Sans Unicode"/>
              <a:ea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C:\Users\welcome\Downloads\WhatsApp Image 2023-10-10 at 7.02.54 PM (1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" descr="C:\Users\welcome\Downloads\WhatsApp Image 2023-10-10 at 7.02.55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/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2" descr="C:\Users\welcome\Downloads\WhatsApp Image 2023-10-10 at 7.02.55 PM (1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</p:spTree>
  </p:cSld>
  <p:clrMapOvr>
    <a:masterClrMapping/>
  </p:clrMapOvr>
  <p:transition spd="slow">
    <p:split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3"/>
          <p:cNvSpPr txBox="1"/>
          <p:nvPr/>
        </p:nvSpPr>
        <p:spPr>
          <a:xfrm rot="20111692">
            <a:off x="517778" y="1065633"/>
            <a:ext cx="7841000" cy="169163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5400" lang="en-US" u="sng" smtClean="0">
                <a:solidFill>
                  <a:srgbClr val="00B0F0"/>
                </a:solidFill>
                <a:latin typeface="Bauhaus 93" pitchFamily="82" charset="0"/>
              </a:rPr>
              <a:t>SMART PARKING SYSTEM</a:t>
            </a:r>
            <a:endParaRPr b="1" dirty="0" sz="5400" lang="en-US" u="sng">
              <a:solidFill>
                <a:srgbClr val="00B0F0"/>
              </a:solidFill>
              <a:latin typeface="Bauhaus 93" pitchFamily="82" charset="0"/>
            </a:endParaRPr>
          </a:p>
        </p:txBody>
      </p:sp>
      <p:sp>
        <p:nvSpPr>
          <p:cNvPr id="1048605" name="TextBox 5"/>
          <p:cNvSpPr txBox="1"/>
          <p:nvPr/>
        </p:nvSpPr>
        <p:spPr>
          <a:xfrm>
            <a:off x="7086600" y="3200400"/>
            <a:ext cx="20751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/>
              <a:t>Thank You All…</a:t>
            </a:r>
            <a:endParaRPr b="1" dirty="0" lang="en-US"/>
          </a:p>
        </p:txBody>
      </p:sp>
      <p:pic>
        <p:nvPicPr>
          <p:cNvPr id="2097163" name="Picture 2" descr="C:\Users\welcome\Downloads\WhatsApp Image 2023-10-10 at 7.55.17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4038600"/>
            <a:ext cx="9144000" cy="2819400"/>
          </a:xfrm>
          <a:prstGeom prst="rect"/>
          <a:noFill/>
        </p:spPr>
      </p:pic>
    </p:spTree>
  </p:cSld>
  <p:clrMapOvr>
    <a:masterClrMapping/>
  </p:clrMapOvr>
  <p:transition spd="slow" advTm="3000">
    <p:wheel spokes="2"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C:\Users\welcome\Downloads\WhatsApp Image 2023-10-10 at 7.00.21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381000" y="609600"/>
            <a:ext cx="8534400" cy="5791200"/>
          </a:xfrm>
          <a:prstGeom prst="rect"/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C:\Users\welcome\Downloads\WhatsApp Image 2023-10-10 at 7.00.42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 descr="C:\Users\welcome\Downloads\WhatsApp Image 2023-10-10 at 7.00.56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/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 descr="C:\Users\welcome\Downloads\WhatsApp Image 2023-10-10 at 7.01.32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/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 descr="C:\Users\welcome\Downloads\WhatsApp Image 2023-10-10 at 7.01.48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 descr="C:\Users\welcome\Downloads\WhatsApp Image 2023-10-10 at 7.02.07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 descr="C:\Users\welcome\Downloads\WhatsApp Image 2023-10-10 at 7.02.53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/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 descr="C:\Users\welcome\Downloads\WhatsApp Image 2023-10-10 at 7.02.54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lastClr="000000" val="windowText"/>
      </a:dk1>
      <a:lt1>
        <a:sysClr lastClr="FFFFFF" val="window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Smart parking</dc:title>
  <dc:creator>welcome</dc:creator>
  <cp:lastModifiedBy>welcome</cp:lastModifiedBy>
  <dcterms:created xsi:type="dcterms:W3CDTF">2023-10-10T02:35:07Z</dcterms:created>
  <dcterms:modified xsi:type="dcterms:W3CDTF">2023-10-11T05:45:43Z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ea96dca213344643b5b4dcc13dedc8f5</vt:lpwstr>
  </property>
</Properties>
</file>