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rimo" panose="020B0604020202020204" pitchFamily="34" charset="0"/>
      <p:regular r:id="rId14"/>
    </p:embeddedFont>
    <p:embeddedFont>
      <p:font typeface="Bodoni MT Black" panose="02000000000000000000" pitchFamily="2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000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slide" Target="slide11.xml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jpe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7675" y="3086100"/>
            <a:ext cx="11296650" cy="3333750"/>
          </a:xfrm>
          <a:custGeom>
            <a:avLst/>
            <a:gdLst/>
            <a:ahLst/>
            <a:cxnLst/>
            <a:rect l="l" t="t" r="r" b="b"/>
            <a:pathLst>
              <a:path w="11296650" h="3333750">
                <a:moveTo>
                  <a:pt x="0" y="0"/>
                </a:moveTo>
                <a:lnTo>
                  <a:pt x="11296650" y="0"/>
                </a:lnTo>
                <a:lnTo>
                  <a:pt x="11296650" y="333375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48635" y="762000"/>
            <a:ext cx="6633210" cy="1112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20"/>
              </a:lnSpc>
            </a:pPr>
            <a:r>
              <a:rPr lang="en-US" sz="3230" spc="-9" dirty="0">
                <a:solidFill>
                  <a:srgbClr val="1482AC"/>
                </a:solidFill>
                <a:latin typeface="Montserrat" panose="00000500000000000000"/>
              </a:rPr>
              <a:t>Compressive strength in concrete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90988" y="4455721"/>
            <a:ext cx="5281517" cy="92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</a:p>
          <a:p>
            <a:pPr algn="l">
              <a:lnSpc>
                <a:spcPts val="2400"/>
              </a:lnSpc>
            </a:pP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sz="2025" spc="-6" dirty="0" err="1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R.Maribala</a:t>
            </a: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IN" altLang="en-US" sz="2025" spc="-6" dirty="0" err="1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Solamalai</a:t>
            </a:r>
            <a:r>
              <a:rPr lang="en-IN" alt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College</a:t>
            </a:r>
            <a:r>
              <a:rPr lang="en-IN" alt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 of Engineering</a:t>
            </a: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-Civil </a:t>
            </a:r>
            <a:r>
              <a:rPr lang="en-IN" alt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Engineering</a:t>
            </a:r>
            <a:endParaRPr lang="en-US" sz="2025" spc="-6" dirty="0">
              <a:solidFill>
                <a:srgbClr val="1482A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28015" y="772795"/>
            <a:ext cx="7649845" cy="593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5"/>
              </a:lnSpc>
            </a:pPr>
            <a:r>
              <a:rPr lang="en-US" sz="3305" spc="-9">
                <a:solidFill>
                  <a:srgbClr val="1CADE4"/>
                </a:solidFill>
                <a:latin typeface="Montserrat" panose="00000500000000000000"/>
              </a:rPr>
              <a:t>FUTURE SCOPE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25830" y="1981200"/>
            <a:ext cx="8910320" cy="395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future and innovation idea of tech and non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techinical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world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7067550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REFERENCES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38200" y="1676400"/>
            <a:ext cx="6386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hlinkClick r:id="rId5" action="ppaction://hlinksldjump"/>
              </a:rPr>
              <a:t>https://www.kaggle.com/datasets/afumetto/3dprinter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63747" y="3579752"/>
            <a:ext cx="2102348" cy="47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5" spc="-2">
                <a:solidFill>
                  <a:srgbClr val="002060"/>
                </a:solidFill>
                <a:latin typeface="Montserrat" panose="0000050000000000000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15035" y="930910"/>
            <a:ext cx="4434205" cy="126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85"/>
              </a:lnSpc>
            </a:pPr>
            <a:r>
              <a:rPr lang="en-US" sz="2775" spc="-5">
                <a:solidFill>
                  <a:srgbClr val="002060"/>
                </a:solidFill>
                <a:latin typeface="Montserrat" panose="00000500000000000000"/>
              </a:rPr>
              <a:t>OUTLINE</a:t>
            </a:r>
          </a:p>
          <a:p>
            <a:pPr algn="l">
              <a:lnSpc>
                <a:spcPts val="4700"/>
              </a:lnSpc>
            </a:pPr>
            <a:r>
              <a:rPr lang="en-US" sz="1880">
                <a:solidFill>
                  <a:srgbClr val="1CADE4"/>
                </a:solidFill>
                <a:sym typeface="Arimo" panose="020B0604020202020204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0278" y="2393718"/>
            <a:ext cx="132093" cy="3272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0"/>
              </a:lnSpc>
            </a:pPr>
            <a:r>
              <a:rPr lang="en-US" sz="1875">
                <a:solidFill>
                  <a:srgbClr val="1CADE4"/>
                </a:solidFill>
                <a:sym typeface="Arimo" panose="020B0604020202020204"/>
              </a:rPr>
              <a:t>   </a:t>
            </a:r>
          </a:p>
          <a:p>
            <a:pPr algn="l">
              <a:lnSpc>
                <a:spcPts val="3980"/>
              </a:lnSpc>
            </a:pPr>
            <a:r>
              <a:rPr lang="en-US" sz="1875">
                <a:solidFill>
                  <a:srgbClr val="1CADE4"/>
                </a:solidFill>
                <a:sym typeface="Arimo" panose="020B0604020202020204"/>
              </a:rPr>
              <a:t></a:t>
            </a:r>
          </a:p>
          <a:p>
            <a:pPr algn="just">
              <a:lnSpc>
                <a:spcPts val="3680"/>
              </a:lnSpc>
            </a:pPr>
            <a:r>
              <a:rPr lang="en-US" sz="1875">
                <a:solidFill>
                  <a:srgbClr val="1CADE4"/>
                </a:solidFill>
                <a:sym typeface="Arimo" panose="020B0604020202020204"/>
              </a:rPr>
              <a:t> 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7117" y="2057108"/>
            <a:ext cx="3847405" cy="381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Pro</a:t>
            </a:r>
            <a:r>
              <a:rPr lang="en-IN" alt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belm Statement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IN" alt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Pro</a:t>
            </a: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posed Solution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 System Approach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 Algorithm &amp; Deployment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1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Result </a:t>
            </a:r>
          </a:p>
          <a:p>
            <a:pPr marL="342900" indent="-342900" algn="l">
              <a:lnSpc>
                <a:spcPts val="3980"/>
              </a:lnSpc>
              <a:buFont typeface="Arial" panose="020B0604020202020204" pitchFamily="34" charset="0"/>
              <a:buChar char="•"/>
            </a:pPr>
            <a:r>
              <a:rPr lang="en-US" sz="2025" spc="4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4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4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10767695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PROBLEM STATEMENT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86435" y="1600200"/>
            <a:ext cx="10215880" cy="1706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dataset comes from research by Civil Engineering department.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aim of the study is to determine 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6F8FA"/>
                </a:highlight>
                <a:latin typeface="Roboto" panose="02000000000000000000" pitchFamily="2" charset="0"/>
              </a:rPr>
              <a:t>Compressive stress is the type of longitudinal stress that works on deforming the material like reducing the volume of the material. </a:t>
            </a:r>
            <a:r>
              <a:rPr lang="en-US" dirty="0">
                <a:solidFill>
                  <a:srgbClr val="333333"/>
                </a:solidFill>
                <a:highlight>
                  <a:srgbClr val="F6F8FA"/>
                </a:highlight>
                <a:latin typeface="Roboto" panose="02000000000000000000" pitchFamily="2" charset="0"/>
              </a:rPr>
              <a:t>To improve compressive strength in concrete.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10452735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PROPOSED SOLUTION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9600" y="1752600"/>
            <a:ext cx="3975100" cy="4263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Setting Parameters 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*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Including admixtures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Adjusting the cement type and quantity</a:t>
            </a:r>
            <a:b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GB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*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Reducing the water/cement ratio</a:t>
            </a:r>
            <a:b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GB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*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Utilizing supplementary </a:t>
            </a:r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cementitious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materials (SCMs)</a:t>
            </a:r>
            <a:b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GB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*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Altering the aggregates - type and gradations</a:t>
            </a:r>
          </a:p>
          <a:p>
            <a:pPr>
              <a:lnSpc>
                <a:spcPct val="130000"/>
              </a:lnSpc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3" y="464925"/>
            <a:ext cx="5216995" cy="67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SYSTEM APPROACH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9235" y="1828800"/>
            <a:ext cx="1025906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Building the proposed solution would involve a combination of data processing,feature engineering,and machine learning. Here are the key system and library requriements.</a:t>
            </a:r>
          </a:p>
          <a:p>
            <a:pPr algn="just"/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1900" b="1">
                <a:latin typeface="Times New Roman" panose="02020603050405020304" charset="0"/>
                <a:cs typeface="Times New Roman" panose="02020603050405020304" charset="0"/>
              </a:rPr>
              <a:t>System Requirements:</a:t>
            </a:r>
          </a:p>
          <a:p>
            <a:pPr algn="just"/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30000"/>
              </a:lnSpc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1.Hardaware: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A computer with sufficent processing power,perferably wwith multiple cores or a GPU for faster traning of machine learning models.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Adequate RAm to handke the size of the saraset and computational requriments.</a:t>
            </a:r>
          </a:p>
          <a:p>
            <a:pPr marL="285750" indent="-285750" algn="just">
              <a:lnSpc>
                <a:spcPct val="130000"/>
              </a:lnSpc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2. Software: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An operating syatem compatible with the requrired machine learning libraries(eg., Windowa=s, linux,macsOS).</a:t>
            </a:r>
          </a:p>
          <a:p>
            <a:pPr marL="285750" indent="-285750" algn="just">
              <a:lnSpc>
                <a:spcPct val="130000"/>
              </a:lnSpc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800" y="538162"/>
            <a:ext cx="10849610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ALGORITHM &amp; DEPLOYMENT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85800" y="2057400"/>
            <a:ext cx="4537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Deep neural networks (DNN)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63620" y="2667000"/>
            <a:ext cx="10064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Deep neural networks (DNN) is a class of machine learning algorithms similar to the artificial neural network and aims to mimic the information processing of the brain.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38200" y="3657600"/>
            <a:ext cx="3846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Steps to implement the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DNN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4000" y="4267200"/>
            <a:ext cx="519366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Feature extraction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Information processing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Performance evaluation</a:t>
            </a:r>
          </a:p>
        </p:txBody>
      </p:sp>
      <p:sp>
        <p:nvSpPr>
          <p:cNvPr id="11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800" y="533400"/>
            <a:ext cx="10849610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ALGORITHM &amp; DEPLOYMENT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2000" y="19050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Python programming language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D6D07-6809-F848-FDE5-15FFB11FCB9E}"/>
              </a:ext>
            </a:extLst>
          </p:cNvPr>
          <p:cNvSpPr txBox="1"/>
          <p:nvPr/>
        </p:nvSpPr>
        <p:spPr>
          <a:xfrm rot="10800000" flipV="1">
            <a:off x="1756537" y="2220562"/>
            <a:ext cx="5758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The definition of a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program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 at its most basic is a sequence of Python statements that have been crafted to do something. Even our simple </a:t>
            </a:r>
            <a:r>
              <a:rPr lang="en-GB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hello.py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 script is a program. It is a one-line program and is not particularly useful, but in the strictest definition, it is a Python program.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6054090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>
                <a:solidFill>
                  <a:srgbClr val="1CADE4"/>
                </a:solidFill>
                <a:latin typeface="Montserrat" panose="00000500000000000000"/>
              </a:rPr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5C693-09C1-CC0F-92BD-18C685E85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98" y="880427"/>
            <a:ext cx="5464367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6903085" cy="1382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 dirty="0">
                <a:solidFill>
                  <a:srgbClr val="1CADE4"/>
                </a:solidFill>
                <a:latin typeface="Montserrat" panose="00000500000000000000"/>
              </a:rPr>
              <a:t>CONCLUSION</a:t>
            </a:r>
          </a:p>
          <a:p>
            <a:pPr algn="l">
              <a:lnSpc>
                <a:spcPts val="5575"/>
              </a:lnSpc>
            </a:pPr>
            <a:endParaRPr lang="en-US" sz="3980" spc="-11" dirty="0">
              <a:latin typeface="Montserrat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FBC38-D47A-C78D-D691-CCB8282C2675}"/>
              </a:ext>
            </a:extLst>
          </p:cNvPr>
          <p:cNvSpPr txBox="1"/>
          <p:nvPr/>
        </p:nvSpPr>
        <p:spPr>
          <a:xfrm rot="10800000" flipV="1">
            <a:off x="915391" y="3158457"/>
            <a:ext cx="94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To develop and improve the innovation  idea about future goals </a:t>
            </a:r>
            <a:r>
              <a:rPr lang="en-US" dirty="0" err="1"/>
              <a:t>french</a:t>
            </a:r>
            <a:r>
              <a:rPr lang="en-US" dirty="0"/>
              <a:t> and other cities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3070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mudhalvan.pdf</dc:title>
  <dc:creator/>
  <cp:lastModifiedBy>916383008207</cp:lastModifiedBy>
  <cp:revision>6</cp:revision>
  <dcterms:created xsi:type="dcterms:W3CDTF">2006-08-16T00:00:00Z</dcterms:created>
  <dcterms:modified xsi:type="dcterms:W3CDTF">2024-04-10T07:10:53Z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FA1A6A4E60344ADF99C0B693A41C3160</vt:lpwstr>
  </property>
  <property fmtid="{D5CDD505-2E9C-101B-9397-08002B2CF9AE}" pid="3" name="KSOProductBuildVer">
    <vt:lpwstr>1033-11.2.0.11225</vt:lpwstr>
  </property>
</Properties>
</file>