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ENERGY CONSUMPTION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SIVAMURUGAN.P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CIVIL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fandango movie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if Fandango's ratings in 2015 had a bias rating movies better to sell more tickets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fandango’s rating in 2015 by visual studio.</a:t>
            </a:r>
          </a:p>
          <a:p>
            <a:r>
              <a:rPr lang="en-US" dirty="0"/>
              <a:t>The movie rating will be separated and explored by the given </a:t>
            </a:r>
            <a:r>
              <a:rPr lang="en-US" dirty="0" err="1"/>
              <a:t>csv</a:t>
            </a:r>
            <a:r>
              <a:rPr lang="en-US" dirty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3014E-9FD5-E06F-6C4F-6EFEDCFEB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1"/>
            <a:ext cx="35814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6F54E2-7BC2-5EDB-D19C-06B8366EC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524000"/>
            <a:ext cx="4876800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AF9DF6-8E99-3A60-C707-F80F81F87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267200"/>
            <a:ext cx="3581400" cy="2038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C873C2-9C75-242F-FF2F-9DC40E894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267199"/>
            <a:ext cx="4876801" cy="198120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352</TotalTime>
  <Words>585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Georgia</vt:lpstr>
      <vt:lpstr>Wingdings</vt:lpstr>
      <vt:lpstr>Wingdings 2</vt:lpstr>
      <vt:lpstr>Civic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saravanraja92@gmail.com</cp:lastModifiedBy>
  <cp:revision>34</cp:revision>
  <dcterms:created xsi:type="dcterms:W3CDTF">2024-04-02T14:26:54Z</dcterms:created>
  <dcterms:modified xsi:type="dcterms:W3CDTF">2024-04-16T07:00:16Z</dcterms:modified>
</cp:coreProperties>
</file>