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upport.microsoft.com/en-us/help/4013405/windows-protect-from-tech-support-scam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983059" y="4580252"/>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M.Jothibalan</a:t>
            </a:r>
            <a:r>
              <a:rPr lang="en-US" sz="2000" b="1" dirty="0">
                <a:solidFill>
                  <a:schemeClr val="accent1">
                    <a:lumMod val="75000"/>
                  </a:schemeClr>
                </a:solidFill>
                <a:latin typeface="Arial" panose="020B0604020202020204"/>
                <a:cs typeface="Arial" panose="020B0604020202020204"/>
              </a:rPr>
              <a:t>- </a:t>
            </a:r>
            <a:r>
              <a:rPr lang="en-US" sz="2000" b="1" dirty="0" err="1">
                <a:solidFill>
                  <a:schemeClr val="accent1">
                    <a:lumMod val="75000"/>
                  </a:schemeClr>
                </a:solidFill>
                <a:latin typeface="Arial" panose="020B0604020202020204"/>
                <a:cs typeface="Arial" panose="020B0604020202020204"/>
              </a:rPr>
              <a:t>st.micheal</a:t>
            </a:r>
            <a:r>
              <a:rPr lang="en-US" sz="2000" b="1" dirty="0">
                <a:solidFill>
                  <a:schemeClr val="accent1">
                    <a:lumMod val="75000"/>
                  </a:schemeClr>
                </a:solidFill>
                <a:latin typeface="Arial" panose="020B0604020202020204"/>
                <a:cs typeface="Arial" panose="020B0604020202020204"/>
              </a:rPr>
              <a:t> college of engineering and technology- computer science and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1"/>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endParaRPr lang="en-US" sz="2400" dirty="0"/>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endParaRPr lang="en-US"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endParaRPr lang="en-US" sz="1600" dirty="0"/>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endParaRPr lang="en-US" sz="1600" dirty="0"/>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endParaRPr lang="en-US" sz="1600" dirty="0"/>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endParaRPr lang="en-US" sz="1600" dirty="0"/>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endParaRPr lang="en-US" sz="1600" dirty="0"/>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endParaRPr lang="en-US" sz="1600" dirty="0"/>
          </a:p>
          <a:p>
            <a:pPr marL="305435" indent="-305435"/>
            <a:endParaRPr lang="en-IN" sz="1600" b="1" dirty="0">
              <a:latin typeface="Calibri" panose="020F0502020204030204"/>
              <a:cs typeface="Calibri" panose="020F0502020204030204"/>
            </a:endParaRPr>
          </a:p>
          <a:p>
            <a:pPr marL="0" indent="0">
              <a:buNone/>
            </a:pP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endParaRPr lang="en-US" sz="1400" dirty="0"/>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endParaRPr lang="en-US" sz="1400" dirty="0"/>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endParaRPr lang="en-US" sz="1400" dirty="0"/>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endParaRPr lang="en-US" sz="1400" dirty="0"/>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endParaRPr lang="en-US" sz="1400" dirty="0"/>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endParaRPr lang="en-US" sz="1400" dirty="0"/>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endParaRPr lang="en-US" sz="1400" dirty="0"/>
          </a:p>
          <a:p>
            <a:pPr marL="0" indent="0">
              <a:buNone/>
            </a:pPr>
            <a:endParaRPr lang="en-IN" sz="1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77500" lnSpcReduction="20000"/>
          </a:bodyPr>
          <a:lstStyle/>
          <a:p>
            <a:br>
              <a:rPr lang="en-US" dirty="0"/>
            </a:br>
            <a:r>
              <a:rPr lang="en-US" b="1" dirty="0"/>
              <a:t>Algorithm:</a:t>
            </a:r>
            <a:endParaRPr lang="en-US" b="1" dirty="0"/>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endParaRPr lang="en-US" dirty="0"/>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endParaRPr lang="en-US" dirty="0"/>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endParaRPr lang="en-US" dirty="0"/>
          </a:p>
          <a:p>
            <a:endParaRPr lang="en-US" sz="2200" dirty="0"/>
          </a:p>
          <a:p>
            <a:r>
              <a:rPr lang="en-US" b="1" dirty="0"/>
              <a:t>Deployment Strategy:</a:t>
            </a:r>
            <a:endParaRPr lang="en-US" b="1" dirty="0"/>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endParaRPr lang="en-US" dirty="0"/>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endParaRPr lang="en-US" dirty="0"/>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endParaRPr lang="en-US" dirty="0"/>
          </a:p>
          <a:p>
            <a:pPr marL="305435" indent="-305435"/>
            <a:endParaRPr lang="en-IN"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endParaRPr lang="en-US" sz="2000" dirty="0"/>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endParaRPr lang="en-US" sz="2000" dirty="0"/>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endParaRPr lang="en-US" sz="2000" dirty="0"/>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endParaRPr lang="en-US" dirty="0"/>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endParaRPr lang="en-US" dirty="0"/>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endParaRPr lang="en-US" dirty="0"/>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endParaRPr lang="en-US" dirty="0"/>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10739</Words>
  <Application>WPS Presentation</Application>
  <PresentationFormat>Widescreen</PresentationFormat>
  <Paragraphs>100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 logger</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KAMALNATH</cp:lastModifiedBy>
  <cp:revision>33</cp:revision>
  <dcterms:created xsi:type="dcterms:W3CDTF">2021-05-26T16:50:00Z</dcterms:created>
  <dcterms:modified xsi:type="dcterms:W3CDTF">2024-04-30T05:26:38Z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580ED76B434842119FF463C3B8A1E71B_12</vt:lpwstr>
  </property>
  <property fmtid="{D5CDD505-2E9C-101B-9397-08002B2CF9AE}" pid="4" name="KSOProductBuildVer">
    <vt:lpwstr>1033-12.2.0.16909</vt:lpwstr>
  </property>
</Properties>
</file>