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Netflix Movies and TV Shows</a:t>
            </a:r>
            <a:b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sz="4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BankGothic Md BT" pitchFamily="34" charset="0"/>
                <a:cs typeface="Arial"/>
              </a:rPr>
              <a:t>R.Elayarasan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BankGothic Md BT" pitchFamily="34" charset="0"/>
                <a:cs typeface="Arial"/>
              </a:rPr>
              <a:t> 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BankGothic Md BT" pitchFamily="34" charset="0"/>
                <a:cs typeface="Arial"/>
              </a:rPr>
              <a:t>B.E (Mechanical engineering)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BankGothic Md BT" pitchFamily="34" charset="0"/>
              <a:cs typeface="Arial"/>
            </a:endParaRPr>
          </a:p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BankGothic Md BT" pitchFamily="34" charset="0"/>
                <a:cs typeface="Arial"/>
              </a:rPr>
              <a:t>Bharath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BankGothic Md BT" pitchFamily="34" charset="0"/>
                <a:cs typeface="Arial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BankGothic Md BT" pitchFamily="34" charset="0"/>
                <a:cs typeface="Arial"/>
              </a:rPr>
              <a:t>Niketan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BankGothic Md BT" pitchFamily="34" charset="0"/>
                <a:cs typeface="Arial"/>
              </a:rPr>
              <a:t> Engineering College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BankGothic Md BT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>
                <a:latin typeface="Arial" pitchFamily="34" charset="0"/>
                <a:cs typeface="Arial" pitchFamily="34" charset="0"/>
              </a:rPr>
              <a:t>List academic papers, research articles, and online resources used for building and understanding recommendation systems, including key methodologies and best practices.</a:t>
            </a:r>
            <a:endParaRPr lang="en-IN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sz="6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problem is to enhance the recommendation system for Netflix movies and TV shows to improve user satisfaction and retention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Implement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a hybrid recommendation system combining collaborative filtering, content-based filtering, and deep learning techniques.   - Incorporate user preferences, viewing history, ratings, and similar user behavior to personalize recommendations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F0F0F"/>
                </a:solidFill>
                <a:latin typeface="Arial" pitchFamily="34" charset="0"/>
                <a:cs typeface="Arial" pitchFamily="34" charset="0"/>
              </a:rPr>
              <a:t>Collect and preprocess user data including viewing history, ratings, and user feedback.   - Utilize collaborative filtering to recommend items based on similar user preferences.   - Employ content-based filtering to suggest items based on features and attributes of the content.   - Implement a deep learning model to analyze textual descriptions, genres, and other metadata for more accurate recommendations.   - Integrate feedback loop to continuously improve recommendations based on user interactions.</a:t>
            </a:r>
            <a:endParaRPr lang="en-IN" sz="2800" b="1" dirty="0">
              <a:solidFill>
                <a:srgbClr val="0F0F0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latin typeface="Arial" pitchFamily="34" charset="0"/>
                <a:cs typeface="Arial" pitchFamily="34" charset="0"/>
              </a:rPr>
              <a:t>Algorithms: Collaborative Filtering (e.g., matrix factorization), Content-Based Filtering, Deep Learning (e.g., neural networks), and Hybrid Models (combining different techniques).   - Deployment: Deploy the recommendation system on scalable cloud infrastructure using </a:t>
            </a:r>
            <a:r>
              <a:rPr lang="en-IN" sz="2800" b="1" dirty="0" err="1">
                <a:latin typeface="Arial" pitchFamily="34" charset="0"/>
                <a:cs typeface="Arial" pitchFamily="34" charset="0"/>
              </a:rPr>
              <a:t>microservices</a:t>
            </a:r>
            <a:r>
              <a:rPr lang="en-IN" sz="2800" b="1" dirty="0">
                <a:latin typeface="Arial" pitchFamily="34" charset="0"/>
                <a:cs typeface="Arial" pitchFamily="34" charset="0"/>
              </a:rPr>
              <a:t> architecture. Utilize technologies like </a:t>
            </a:r>
            <a:r>
              <a:rPr lang="en-IN" sz="2800" b="1" dirty="0" err="1">
                <a:latin typeface="Arial" pitchFamily="34" charset="0"/>
                <a:cs typeface="Arial" pitchFamily="34" charset="0"/>
              </a:rPr>
              <a:t>Kubernetes</a:t>
            </a:r>
            <a:r>
              <a:rPr lang="en-IN" sz="2800" b="1" dirty="0">
                <a:latin typeface="Arial" pitchFamily="34" charset="0"/>
                <a:cs typeface="Arial" pitchFamily="34" charset="0"/>
              </a:rPr>
              <a:t> for container orchestration and continuous integration/continuous deployment (CI/CD) pipelines for seamless updates.</a:t>
            </a:r>
            <a:endParaRPr lang="en-IN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Measure recommendation effectiveness using metrics like precision, recall, and user engagement.   - Conduct A/B testing to compare the performance of the new recommendation system against the existing one.   - Analyze user feedback and satisfaction ratings to evaluate the success of the implementation.</a:t>
            </a:r>
            <a:endParaRPr lang="en-IN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>
                <a:latin typeface="Arial" pitchFamily="34" charset="0"/>
                <a:cs typeface="Arial" pitchFamily="34" charset="0"/>
              </a:rPr>
              <a:t>The proposed hybrid recommendation system significantly improves user satisfaction and retention by providing more personalized and relevant recommendations.   - The combination of collaborative filtering, content-based filtering, and deep learning techniques results in better accuracy and diversity of recommendations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752963"/>
            <a:ext cx="11029615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Explore advanced deep learning architectures such as recurrent neural networks (RNNs) or transformer models for better understanding of user preferences and content features.   - Incorporate contextual information such as time of day, device type, and user location for more contextualized recommendations.   - Enhance the recommendation system with social network analysis to leverage social connections and recommendations from friends.   - Continuously refine and optimize the recommendation algorithms based on evolving user preferences and feedback.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305435" indent="-305435"/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c0fa2617-96bd-425d-8578-e93563fe37c5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9162bd5b-4ed9-4da3-b376-05204580ba3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</TotalTime>
  <Words>426</Words>
  <Application>Microsoft Office PowerPoint</Application>
  <PresentationFormat>Custom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Netflix Movies and TV Shows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25</cp:revision>
  <dcterms:created xsi:type="dcterms:W3CDTF">2021-05-26T16:50:10Z</dcterms:created>
  <dcterms:modified xsi:type="dcterms:W3CDTF">2024-04-05T05:43:16Z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