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Heart Disease Dataset</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M.Sivasakthi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Pandian</a:t>
            </a:r>
            <a:endParaRPr lang="en-US" sz="2000" b="1" dirty="0" smtClean="0">
              <a:solidFill>
                <a:schemeClr val="accent1">
                  <a:lumMod val="75000"/>
                </a:schemeClr>
              </a:solidFill>
              <a:latin typeface="Arial"/>
              <a:cs typeface="Arial"/>
            </a:endParaRPr>
          </a:p>
          <a:p>
            <a:r>
              <a:rPr lang="en-US" sz="2000" b="1" dirty="0" err="1" smtClean="0">
                <a:solidFill>
                  <a:schemeClr val="accent1">
                    <a:lumMod val="75000"/>
                  </a:schemeClr>
                </a:solidFill>
                <a:latin typeface="Arial"/>
                <a:cs typeface="Arial"/>
              </a:rPr>
              <a:t>Bharath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Niketan</a:t>
            </a:r>
            <a:r>
              <a:rPr lang="en-US" sz="2000" b="1" dirty="0" smtClean="0">
                <a:solidFill>
                  <a:schemeClr val="accent1">
                    <a:lumMod val="75000"/>
                  </a:schemeClr>
                </a:solidFill>
                <a:latin typeface="Arial"/>
                <a:cs typeface="Arial"/>
              </a:rPr>
              <a:t> Engineering College</a:t>
            </a:r>
          </a:p>
          <a:p>
            <a:r>
              <a:rPr lang="en-US" sz="2000" b="1" dirty="0" smtClean="0">
                <a:solidFill>
                  <a:schemeClr val="accent1">
                    <a:lumMod val="75000"/>
                  </a:schemeClr>
                </a:solidFill>
                <a:latin typeface="Arial"/>
                <a:cs typeface="Arial"/>
              </a:rPr>
              <a:t>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[1] P.K. </a:t>
            </a:r>
            <a:r>
              <a:rPr lang="en-IN" sz="2400" dirty="0" err="1"/>
              <a:t>Anooj</a:t>
            </a:r>
            <a:r>
              <a:rPr lang="en-IN" sz="2400" dirty="0"/>
              <a:t>, --Clinical decision support system: Risk level prediction of heart disease using weighted fuzzy </a:t>
            </a:r>
            <a:r>
              <a:rPr lang="en-IN" sz="2400" dirty="0" err="1"/>
              <a:t>rulesǁ</a:t>
            </a:r>
            <a:r>
              <a:rPr lang="en-IN" sz="2400" dirty="0"/>
              <a:t>; Journal of King Saud University – Computer and Information Sciences (2012) 24, 27 – 40. Computer Science &amp; Information Technology (CS &amp; IT) 59 [2] </a:t>
            </a:r>
            <a:r>
              <a:rPr lang="en-IN" sz="2400" dirty="0" err="1"/>
              <a:t>Nidhi</a:t>
            </a:r>
            <a:r>
              <a:rPr lang="en-IN" sz="2400" dirty="0"/>
              <a:t> </a:t>
            </a:r>
            <a:r>
              <a:rPr lang="en-IN" sz="2400" dirty="0" err="1"/>
              <a:t>Bhatla</a:t>
            </a:r>
            <a:r>
              <a:rPr lang="en-IN" sz="2400" dirty="0"/>
              <a:t>, </a:t>
            </a:r>
            <a:r>
              <a:rPr lang="en-IN" sz="2400" dirty="0" err="1"/>
              <a:t>Kiran</a:t>
            </a:r>
            <a:r>
              <a:rPr lang="en-IN" sz="2400" dirty="0"/>
              <a:t> </a:t>
            </a:r>
            <a:r>
              <a:rPr lang="en-IN" sz="2400" dirty="0" err="1"/>
              <a:t>Jyoti”An</a:t>
            </a:r>
            <a:r>
              <a:rPr lang="en-IN" sz="2400" dirty="0"/>
              <a:t> Analysis of Heart Disease Prediction using Different </a:t>
            </a:r>
            <a:r>
              <a:rPr lang="en-IN" sz="2400" dirty="0" err="1"/>
              <a:t>DataMining</a:t>
            </a:r>
            <a:r>
              <a:rPr lang="en-IN" sz="2400" dirty="0"/>
              <a:t> Techniques”. International Journal of Engineering Research &amp; Technology [3]</a:t>
            </a:r>
            <a:r>
              <a:rPr lang="en-IN" sz="2400" dirty="0" err="1"/>
              <a:t>Jyoti</a:t>
            </a:r>
            <a:r>
              <a:rPr lang="en-IN" sz="2400" dirty="0"/>
              <a:t> </a:t>
            </a:r>
            <a:r>
              <a:rPr lang="en-IN" sz="2400" dirty="0" err="1"/>
              <a:t>Soni</a:t>
            </a:r>
            <a:r>
              <a:rPr lang="en-IN" sz="2400" dirty="0"/>
              <a:t> </a:t>
            </a:r>
            <a:r>
              <a:rPr lang="en-IN" sz="2400" dirty="0" err="1"/>
              <a:t>Ujma</a:t>
            </a:r>
            <a:r>
              <a:rPr lang="en-IN" sz="2400" dirty="0"/>
              <a:t> Ansari </a:t>
            </a:r>
            <a:r>
              <a:rPr lang="en-IN" sz="2400" dirty="0" err="1"/>
              <a:t>Dipesh</a:t>
            </a:r>
            <a:r>
              <a:rPr lang="en-IN" sz="2400" dirty="0"/>
              <a:t> Sharma, </a:t>
            </a:r>
            <a:r>
              <a:rPr lang="en-IN" sz="2400" dirty="0" err="1"/>
              <a:t>Sunita</a:t>
            </a:r>
            <a:r>
              <a:rPr lang="en-IN" sz="2400" dirty="0"/>
              <a:t> </a:t>
            </a:r>
            <a:r>
              <a:rPr lang="en-IN" sz="2400" dirty="0" err="1"/>
              <a:t>Soni</a:t>
            </a:r>
            <a:r>
              <a:rPr lang="en-IN" sz="2400" dirty="0"/>
              <a:t>. “Predictive Data Mining for Medical Diagnosis: An Overview of Heart Disease Prediction”. [4] </a:t>
            </a:r>
            <a:r>
              <a:rPr lang="en-IN" sz="2400" dirty="0" err="1"/>
              <a:t>Chaitrali</a:t>
            </a:r>
            <a:r>
              <a:rPr lang="en-IN" sz="2400" dirty="0"/>
              <a:t> S. </a:t>
            </a:r>
            <a:r>
              <a:rPr lang="en-IN" sz="2400" dirty="0" err="1"/>
              <a:t>Dangare</a:t>
            </a:r>
            <a:r>
              <a:rPr lang="en-IN" sz="2400" dirty="0"/>
              <a:t> </a:t>
            </a:r>
            <a:r>
              <a:rPr lang="en-IN" sz="2400" dirty="0" err="1"/>
              <a:t>Sulabha</a:t>
            </a:r>
            <a:r>
              <a:rPr lang="en-IN" sz="2400" dirty="0"/>
              <a:t> S. </a:t>
            </a:r>
            <a:r>
              <a:rPr lang="en-IN" sz="2400" dirty="0" err="1"/>
              <a:t>Apte</a:t>
            </a:r>
            <a:r>
              <a:rPr lang="en-IN" sz="2400" dirty="0"/>
              <a:t>, Improved Study of Heart Disease Prediction System using Data Mining Classification Techniques” </a:t>
            </a:r>
            <a:r>
              <a:rPr lang="en-IN" sz="2400" dirty="0" err="1"/>
              <a:t>Internation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8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The major challenge in heart disease is its detection. There are instruments available which can predict heart disease but either they are expensive or are not efficient to calculate chance of heart disease in human. Early detection of cardiac diseases can decrease the mortality rate and overall complications. However, it is not possible to monitor patients every day in all cases accurately and consultation of a patient for 24 hours by a doctor is not available since it requires more sapience, time and expertise. Since we have a good amount of data in today’s world, we can use various machine learning algorithms to analyze the data for hidden patterns. The hidden patterns can be used for health diagnosis in medicinal data.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76197" y="2079321"/>
            <a:ext cx="10772384" cy="3785652"/>
          </a:xfrm>
          <a:prstGeom prst="rect">
            <a:avLst/>
          </a:prstGeom>
        </p:spPr>
        <p:txBody>
          <a:bodyPr wrap="square">
            <a:spAutoFit/>
          </a:bodyPr>
          <a:lstStyle/>
          <a:p>
            <a:r>
              <a:rPr lang="en-US" sz="2000" b="1" dirty="0">
                <a:latin typeface="Arial" pitchFamily="34" charset="0"/>
                <a:cs typeface="Arial" pitchFamily="34" charset="0"/>
              </a:rPr>
              <a:t>section depicts the overview of the proposed system and illustrates all of the components, techniques and tools are used for developing the entire system. To develop an intelligent and </a:t>
            </a:r>
            <a:r>
              <a:rPr lang="en-US" sz="2000" b="1" dirty="0" err="1">
                <a:latin typeface="Arial" pitchFamily="34" charset="0"/>
                <a:cs typeface="Arial" pitchFamily="34" charset="0"/>
              </a:rPr>
              <a:t>userfriendly</a:t>
            </a:r>
            <a:r>
              <a:rPr lang="en-US" sz="2000" b="1" dirty="0">
                <a:latin typeface="Arial" pitchFamily="34" charset="0"/>
                <a:cs typeface="Arial" pitchFamily="34" charset="0"/>
              </a:rPr>
              <a:t> heart disease prediction system, an efficient software tool is needed in order to train huge datasets and compare multiple machine learning algorithms. After choosing the robust algorithm with best accuracy and performance measures, it will be implemented on the development of the smart phone-based application for detecting and predicting heart disease risk level. Hardware components like </a:t>
            </a:r>
            <a:r>
              <a:rPr lang="en-US" sz="2000" b="1" dirty="0" err="1">
                <a:latin typeface="Arial" pitchFamily="34" charset="0"/>
                <a:cs typeface="Arial" pitchFamily="34" charset="0"/>
              </a:rPr>
              <a:t>Arduino</a:t>
            </a:r>
            <a:r>
              <a:rPr lang="en-US" sz="2000" b="1" dirty="0">
                <a:latin typeface="Arial" pitchFamily="34" charset="0"/>
                <a:cs typeface="Arial" pitchFamily="34" charset="0"/>
              </a:rPr>
              <a:t>/Raspberry Pi, different biomedical sensors, display monitor, buzzer etc. are needed to build the continuous patient monitoring system. The below figure shows the process flow diagram or proposed work. First we collected the Cleveland Heart Disease Database from UCI website then preprocessed the dataset and select 16 important features.</a:t>
            </a:r>
            <a:endParaRPr lang="en-IN" sz="2000" b="1" dirty="0">
              <a:latin typeface="Arial" pitchFamily="34" charset="0"/>
              <a:cs typeface="Arial"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a:solidFill>
                  <a:srgbClr val="1F1F1F"/>
                </a:solidFill>
                <a:latin typeface="Google Sans"/>
              </a:rPr>
              <a:t>The heart disease dataset used by this research is downloaded from the UCI repository which contains 270 records with 13 useful variables. After selecting the prominent features, </a:t>
            </a:r>
            <a:r>
              <a:rPr lang="en-US" sz="1800" dirty="0">
                <a:solidFill>
                  <a:srgbClr val="040C28"/>
                </a:solidFill>
                <a:latin typeface="Google Sans"/>
              </a:rPr>
              <a:t>seven classifiers namely SVM, NBC, DT MLP, KNN, RF, and LR</a:t>
            </a:r>
            <a:r>
              <a:rPr lang="en-US" sz="1800" dirty="0">
                <a:solidFill>
                  <a:srgbClr val="1F1F1F"/>
                </a:solidFill>
                <a:latin typeface="Google Sans"/>
              </a:rPr>
              <a:t> were used in ensemble learning to predict the disease.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dirty="0">
                <a:solidFill>
                  <a:srgbClr val="333333"/>
                </a:solidFill>
                <a:latin typeface="Roboto"/>
              </a:rPr>
              <a:t>There is huge amount of information accessible within the healthcare systems. But there do not exist enough analysis tools to mine uncovered, unusual but useful patterns in data. Data mining has been used successfully in various fields to discover hidden patterns and trends, alerting about the hidden anomalies in the data or simply helping in the decision making process. This paper how classification techniques in data mining can be applied for heart disease prediction. To predict and alert about any future coronary ailment in the patients techniques like Naïve Bayes, and Decision tree are applied and efficiency of these algorithms is compared. The dataset taken is Cleveland dataset with 14 attributes.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For each dataset, we run the five classification algorithms using leave one out cross validation. The obtained results are presented in Tables 2 and 3. The results in Table 2 show that all classification algorithms are predictive and can give relatively correct answer about patient status. Notably, the recall measure shows that all classification model can work well with Cleveland dataset, but unfortunately it cannot distinguish which classification algorithm produces the most accurate results. Similarly, the specificity measure cannot tell us which classification algorithm produce the superior results. However, the remaining performance measures (i.e. accuracy, specificity and F-measure) have the same tendency which confirms that the decision tree is most accurate classifier among all classification algorithms.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In this study, heart disease dataset is used and analyzed to obtain data behavior. The overall objective of this study is to obtain  a  better  prediction  method  for  heart  disease.  The attributes  are  shortlisted  to  get  better  accuracy  results. Throughout  the  study,  5  classification  method  is  applied, which are SMO, J48, Multilayer Perception, Decision Stump and  Random Forest.  The  experiment runs  during the  study were separated into 2, which applied all attributes and certain attributes only. The file type for the dataset is ARFF  which supported  by  </a:t>
            </a:r>
            <a:r>
              <a:rPr lang="en-US" sz="2000" dirty="0" err="1"/>
              <a:t>Weka</a:t>
            </a:r>
            <a:r>
              <a:rPr lang="en-US" sz="2000" dirty="0"/>
              <a:t>.  Results  show  Multilayer  Perception Neural  Network  has  better  accuracy  compared  to  </a:t>
            </a:r>
            <a:r>
              <a:rPr lang="en-US" sz="2000" dirty="0" err="1"/>
              <a:t>otherclassification</a:t>
            </a:r>
            <a:r>
              <a:rPr lang="en-US" sz="2000" dirty="0"/>
              <a:t> methods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26510" y="2136339"/>
            <a:ext cx="11010378" cy="3139321"/>
          </a:xfrm>
          <a:prstGeom prst="rect">
            <a:avLst/>
          </a:prstGeom>
        </p:spPr>
        <p:txBody>
          <a:bodyPr wrap="square">
            <a:spAutoFit/>
          </a:bodyPr>
          <a:lstStyle/>
          <a:p>
            <a:r>
              <a:rPr lang="en-US" dirty="0"/>
              <a:t>As illustrated before the system can be used as a clinical assistant for any clinicians. The disease prediction through the risk factors can be hosted online and hence any internet users can access the system through a web browser and understand the risk of heart disease. The proposed model can be implemented for any real time application .Using the proposed model other type of heart disease also can be determined. Different heart diseases </a:t>
            </a:r>
            <a:r>
              <a:rPr lang="en-US" dirty="0" err="1"/>
              <a:t>asrheumatic</a:t>
            </a:r>
            <a:r>
              <a:rPr lang="en-US" dirty="0"/>
              <a:t> heart disease, hypertensive heart disease, ischemic heart </a:t>
            </a:r>
            <a:r>
              <a:rPr lang="en-US" dirty="0" err="1"/>
              <a:t>diseasecardiovasculardisease</a:t>
            </a:r>
            <a:r>
              <a:rPr lang="en-US" dirty="0"/>
              <a:t> and inflammatory heart disease can be identified. Other health care systems can be formulated using this proposed model in order to identify the diseases in the early stage. The proposed model requires an efficient processor with good memory configuration to implement it in real time. The proposed model has wide area of application like grid computing, cloud computing, robotic modeling, etc. To increase the performance of our classifier in future, we will work on </a:t>
            </a:r>
            <a:r>
              <a:rPr lang="en-US" dirty="0" err="1"/>
              <a:t>ensembling</a:t>
            </a:r>
            <a:r>
              <a:rPr lang="en-US" dirty="0"/>
              <a:t> two algorithms called Random Forest and </a:t>
            </a:r>
            <a:r>
              <a:rPr lang="en-US" dirty="0" err="1"/>
              <a:t>Adaboost</a:t>
            </a:r>
            <a:r>
              <a:rPr lang="en-US" dirty="0"/>
              <a:t>. By </a:t>
            </a:r>
            <a:r>
              <a:rPr lang="en-US" dirty="0" err="1"/>
              <a:t>ensembling</a:t>
            </a:r>
            <a:r>
              <a:rPr lang="en-US" dirty="0"/>
              <a:t> these two algorithms we will achieve high performance.</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www.w3.org/XML/1998/namespace"/>
    <ds:schemaRef ds:uri="http://schemas.microsoft.com/office/2006/documentManagement/types"/>
    <ds:schemaRef ds:uri="9162bd5b-4ed9-4da3-b376-05204580ba3f"/>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1025</Words>
  <Application>Microsoft Office PowerPoint</Application>
  <PresentationFormat>Custom</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Heart Disease Dataset</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26</cp:revision>
  <dcterms:created xsi:type="dcterms:W3CDTF">2021-05-26T16:50:10Z</dcterms:created>
  <dcterms:modified xsi:type="dcterms:W3CDTF">2024-04-05T06:25:20Z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