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Kishore N – SSMIET - 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24</cp:revision>
  <dcterms:created xsi:type="dcterms:W3CDTF">2021-05-26T16:50:10Z</dcterms:created>
  <dcterms:modified xsi:type="dcterms:W3CDTF">2024-04-06T03:39:55Z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