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p>
            <a:pPr algn="ctr"/>
            <a:r>
              <a:rPr altLang="en-US" b="1" dirty="0" lang="en-US">
                <a:solidFill>
                  <a:schemeClr val="accent1"/>
                </a:solidFill>
                <a:latin typeface="Arial" panose="020B0604020202020204" pitchFamily="34" charset="0"/>
                <a:cs typeface="Arial" panose="020B0604020202020204" pitchFamily="34" charset="0"/>
              </a:rPr>
              <a:t>F</a:t>
            </a:r>
            <a:r>
              <a:rPr altLang="en-US" b="1" dirty="0" lang="en-US">
                <a:solidFill>
                  <a:schemeClr val="accent1"/>
                </a:solidFill>
                <a:latin typeface="Arial" panose="020B0604020202020204" pitchFamily="34" charset="0"/>
                <a:cs typeface="Arial" panose="020B0604020202020204" pitchFamily="34" charset="0"/>
              </a:rPr>
              <a:t>A</a:t>
            </a:r>
            <a:r>
              <a:rPr altLang="en-US" b="1" dirty="0" lang="en-US">
                <a:solidFill>
                  <a:schemeClr val="accent1"/>
                </a:solidFill>
                <a:latin typeface="Arial" panose="020B0604020202020204" pitchFamily="34" charset="0"/>
                <a:cs typeface="Arial" panose="020B0604020202020204" pitchFamily="34" charset="0"/>
              </a:rPr>
              <a:t>N</a:t>
            </a:r>
            <a:r>
              <a:rPr altLang="en-US" b="1" dirty="0" lang="en-US">
                <a:solidFill>
                  <a:schemeClr val="accent1"/>
                </a:solidFill>
                <a:latin typeface="Arial" panose="020B0604020202020204" pitchFamily="34" charset="0"/>
                <a:cs typeface="Arial" panose="020B0604020202020204" pitchFamily="34" charset="0"/>
              </a:rPr>
              <a:t>D</a:t>
            </a:r>
            <a:r>
              <a:rPr altLang="en-US" b="1" dirty="0" lang="en-US">
                <a:solidFill>
                  <a:schemeClr val="accent1"/>
                </a:solidFill>
                <a:latin typeface="Arial" panose="020B0604020202020204" pitchFamily="34" charset="0"/>
                <a:cs typeface="Arial" panose="020B0604020202020204" pitchFamily="34" charset="0"/>
              </a:rPr>
              <a:t>A</a:t>
            </a:r>
            <a:r>
              <a:rPr altLang="en-US" b="1" dirty="0" lang="en-US">
                <a:solidFill>
                  <a:schemeClr val="accent1"/>
                </a:solidFill>
                <a:latin typeface="Arial" panose="020B0604020202020204" pitchFamily="34" charset="0"/>
                <a:cs typeface="Arial" panose="020B0604020202020204" pitchFamily="34" charset="0"/>
              </a:rPr>
              <a:t>N</a:t>
            </a:r>
            <a:r>
              <a:rPr altLang="en-US" b="1" dirty="0" lang="en-US">
                <a:solidFill>
                  <a:schemeClr val="accent1"/>
                </a:solidFill>
                <a:latin typeface="Arial" panose="020B0604020202020204" pitchFamily="34" charset="0"/>
                <a:cs typeface="Arial" panose="020B0604020202020204" pitchFamily="34" charset="0"/>
              </a:rPr>
              <a:t>G</a:t>
            </a:r>
            <a:r>
              <a:rPr altLang="en-US" b="1" dirty="0" lang="en-US">
                <a:solidFill>
                  <a:schemeClr val="accent1"/>
                </a:solidFill>
                <a:latin typeface="Arial" panose="020B0604020202020204" pitchFamily="34" charset="0"/>
                <a:cs typeface="Arial" panose="020B0604020202020204" pitchFamily="34" charset="0"/>
              </a:rPr>
              <a:t>O</a:t>
            </a:r>
            <a:r>
              <a:rPr altLang="en-US" b="1" dirty="0" lang="en-US">
                <a:solidFill>
                  <a:schemeClr val="accent1"/>
                </a:solidFill>
                <a:latin typeface="Arial" panose="020B0604020202020204" pitchFamily="34" charset="0"/>
                <a:cs typeface="Arial" panose="020B0604020202020204" pitchFamily="34" charset="0"/>
              </a:rPr>
              <a:t> </a:t>
            </a:r>
            <a:r>
              <a:rPr altLang="en-US" b="1" dirty="0" lang="en-US">
                <a:solidFill>
                  <a:schemeClr val="accent1"/>
                </a:solidFill>
                <a:latin typeface="Arial" panose="020B0604020202020204" pitchFamily="34" charset="0"/>
                <a:cs typeface="Arial" panose="020B0604020202020204" pitchFamily="34" charset="0"/>
              </a:rPr>
              <a:t>MOVIE </a:t>
            </a:r>
            <a:r>
              <a:rPr altLang="en-US" b="1" dirty="0" lang="en-US">
                <a:solidFill>
                  <a:schemeClr val="accent1"/>
                </a:solidFill>
                <a:latin typeface="Arial" panose="020B0604020202020204" pitchFamily="34" charset="0"/>
                <a:cs typeface="Arial" panose="020B0604020202020204" pitchFamily="34" charset="0"/>
              </a:rPr>
              <a:t>R</a:t>
            </a:r>
            <a:r>
              <a:rPr altLang="en-US" b="1" dirty="0" lang="en-US">
                <a:solidFill>
                  <a:schemeClr val="accent1"/>
                </a:solidFill>
                <a:latin typeface="Arial" panose="020B0604020202020204" pitchFamily="34" charset="0"/>
                <a:cs typeface="Arial" panose="020B0604020202020204" pitchFamily="34" charset="0"/>
              </a:rPr>
              <a:t>A</a:t>
            </a:r>
            <a:r>
              <a:rPr altLang="en-US" b="1" dirty="0" lang="en-US">
                <a:solidFill>
                  <a:schemeClr val="accent1"/>
                </a:solidFill>
                <a:latin typeface="Arial" panose="020B0604020202020204" pitchFamily="34" charset="0"/>
                <a:cs typeface="Arial" panose="020B0604020202020204" pitchFamily="34" charset="0"/>
              </a:rPr>
              <a:t>T</a:t>
            </a:r>
            <a:r>
              <a:rPr altLang="en-US" b="1" dirty="0" lang="en-US">
                <a:solidFill>
                  <a:schemeClr val="accent1"/>
                </a:solidFill>
                <a:latin typeface="Arial" panose="020B0604020202020204" pitchFamily="34" charset="0"/>
                <a:cs typeface="Arial" panose="020B0604020202020204" pitchFamily="34" charset="0"/>
              </a:rPr>
              <a:t>I</a:t>
            </a:r>
            <a:r>
              <a:rPr altLang="en-US" b="1" dirty="0" lang="en-US">
                <a:solidFill>
                  <a:schemeClr val="accent1"/>
                </a:solidFill>
                <a:latin typeface="Arial" panose="020B0604020202020204" pitchFamily="34" charset="0"/>
                <a:cs typeface="Arial" panose="020B0604020202020204" pitchFamily="34" charset="0"/>
              </a:rPr>
              <a:t>NG </a:t>
            </a:r>
            <a:r>
              <a:rPr altLang="en-US" b="1" dirty="0" lang="en-US">
                <a:solidFill>
                  <a:schemeClr val="accent1"/>
                </a:solidFill>
                <a:latin typeface="Arial" panose="020B0604020202020204" pitchFamily="34" charset="0"/>
                <a:cs typeface="Arial" panose="020B0604020202020204" pitchFamily="34" charset="0"/>
              </a:rPr>
              <a:t>D</a:t>
            </a:r>
            <a:r>
              <a:rPr altLang="en-US" b="1" dirty="0" lang="en-US">
                <a:solidFill>
                  <a:schemeClr val="accent1"/>
                </a:solidFill>
                <a:latin typeface="Arial" panose="020B0604020202020204" pitchFamily="34" charset="0"/>
                <a:cs typeface="Arial" panose="020B0604020202020204" pitchFamily="34" charset="0"/>
              </a:rPr>
              <a:t>I</a:t>
            </a:r>
            <a:r>
              <a:rPr altLang="en-US" b="1" dirty="0" lang="en-US">
                <a:solidFill>
                  <a:schemeClr val="accent1"/>
                </a:solidFill>
                <a:latin typeface="Arial" panose="020B0604020202020204" pitchFamily="34" charset="0"/>
                <a:cs typeface="Arial" panose="020B0604020202020204" pitchFamily="34" charset="0"/>
              </a:rPr>
              <a:t>S</a:t>
            </a:r>
            <a:r>
              <a:rPr altLang="en-US" b="1" dirty="0" lang="en-US">
                <a:solidFill>
                  <a:schemeClr val="accent1"/>
                </a:solidFill>
                <a:latin typeface="Arial" panose="020B0604020202020204" pitchFamily="34" charset="0"/>
                <a:cs typeface="Arial" panose="020B0604020202020204" pitchFamily="34" charset="0"/>
              </a:rPr>
              <a:t>C</a:t>
            </a:r>
            <a:r>
              <a:rPr altLang="en-US" b="1" dirty="0" lang="en-US">
                <a:solidFill>
                  <a:schemeClr val="accent1"/>
                </a:solidFill>
                <a:latin typeface="Arial" panose="020B0604020202020204" pitchFamily="34" charset="0"/>
                <a:cs typeface="Arial" panose="020B0604020202020204" pitchFamily="34" charset="0"/>
              </a:rPr>
              <a:t>R</a:t>
            </a:r>
            <a:r>
              <a:rPr altLang="en-US" b="1" dirty="0" lang="en-US">
                <a:solidFill>
                  <a:schemeClr val="accent1"/>
                </a:solidFill>
                <a:latin typeface="Arial" panose="020B0604020202020204" pitchFamily="34" charset="0"/>
                <a:cs typeface="Arial" panose="020B0604020202020204" pitchFamily="34" charset="0"/>
              </a:rPr>
              <a:t>E</a:t>
            </a:r>
            <a:r>
              <a:rPr altLang="en-US" b="1" dirty="0" lang="en-US">
                <a:solidFill>
                  <a:schemeClr val="accent1"/>
                </a:solidFill>
                <a:latin typeface="Arial" panose="020B0604020202020204" pitchFamily="34" charset="0"/>
                <a:cs typeface="Arial" panose="020B0604020202020204" pitchFamily="34" charset="0"/>
              </a:rPr>
              <a:t>P</a:t>
            </a:r>
            <a:r>
              <a:rPr altLang="en-US" b="1" dirty="0" lang="en-US">
                <a:solidFill>
                  <a:schemeClr val="accent1"/>
                </a:solidFill>
                <a:latin typeface="Arial" panose="020B0604020202020204" pitchFamily="34" charset="0"/>
                <a:cs typeface="Arial" panose="020B0604020202020204" pitchFamily="34" charset="0"/>
              </a:rPr>
              <a:t>A</a:t>
            </a:r>
            <a:r>
              <a:rPr altLang="en-US" b="1" dirty="0" lang="en-US">
                <a:solidFill>
                  <a:schemeClr val="accent1"/>
                </a:solidFill>
                <a:latin typeface="Arial" panose="020B0604020202020204" pitchFamily="34" charset="0"/>
                <a:cs typeface="Arial" panose="020B0604020202020204" pitchFamily="34" charset="0"/>
              </a:rPr>
              <a:t>NCY </a:t>
            </a:r>
            <a:r>
              <a:rPr altLang="en-US" b="1" dirty="0" lang="en-US">
                <a:solidFill>
                  <a:schemeClr val="accent1"/>
                </a:solidFill>
                <a:latin typeface="Arial" panose="020B0604020202020204" pitchFamily="34" charset="0"/>
                <a:cs typeface="Arial" panose="020B0604020202020204" pitchFamily="34" charset="0"/>
              </a:rPr>
              <a:t>A</a:t>
            </a:r>
            <a:r>
              <a:rPr altLang="en-US" b="1" dirty="0" lang="en-US">
                <a:solidFill>
                  <a:schemeClr val="accent1"/>
                </a:solidFill>
                <a:latin typeface="Arial" panose="020B0604020202020204" pitchFamily="34" charset="0"/>
                <a:cs typeface="Arial" panose="020B0604020202020204" pitchFamily="34" charset="0"/>
              </a:rPr>
              <a:t>N</a:t>
            </a:r>
            <a:r>
              <a:rPr altLang="en-US" b="1" dirty="0" lang="en-US">
                <a:solidFill>
                  <a:schemeClr val="accent1"/>
                </a:solidFill>
                <a:latin typeface="Arial" panose="020B0604020202020204" pitchFamily="34" charset="0"/>
                <a:cs typeface="Arial" panose="020B0604020202020204" pitchFamily="34" charset="0"/>
              </a:rPr>
              <a:t>A</a:t>
            </a:r>
            <a:r>
              <a:rPr altLang="en-US" b="1" dirty="0" lang="en-US">
                <a:solidFill>
                  <a:schemeClr val="accent1"/>
                </a:solidFill>
                <a:latin typeface="Arial" panose="020B0604020202020204" pitchFamily="34" charset="0"/>
                <a:cs typeface="Arial" panose="020B0604020202020204" pitchFamily="34" charset="0"/>
              </a:rPr>
              <a:t>L</a:t>
            </a:r>
            <a:r>
              <a:rPr altLang="en-US" b="1" dirty="0" lang="en-US">
                <a:solidFill>
                  <a:schemeClr val="accent1"/>
                </a:solidFill>
                <a:latin typeface="Arial" panose="020B0604020202020204" pitchFamily="34" charset="0"/>
                <a:cs typeface="Arial" panose="020B0604020202020204" pitchFamily="34" charset="0"/>
              </a:rPr>
              <a:t>Y</a:t>
            </a:r>
            <a:r>
              <a:rPr altLang="en-US" b="1" dirty="0" lang="en-US">
                <a:solidFill>
                  <a:schemeClr val="accent1"/>
                </a:solidFill>
                <a:latin typeface="Arial" panose="020B0604020202020204" pitchFamily="34" charset="0"/>
                <a:cs typeface="Arial" panose="020B0604020202020204" pitchFamily="34" charset="0"/>
              </a:rPr>
              <a:t>SIS </a:t>
            </a:r>
            <a:r>
              <a:rPr altLang="en-US" b="1" dirty="0" lang="en-US">
                <a:solidFill>
                  <a:schemeClr val="accent1"/>
                </a:solidFill>
                <a:latin typeface="Arial" panose="020B0604020202020204" pitchFamily="34" charset="0"/>
                <a:cs typeface="Arial" panose="020B0604020202020204" pitchFamily="34" charset="0"/>
              </a:rPr>
              <a:t>U</a:t>
            </a:r>
            <a:r>
              <a:rPr altLang="en-US" b="1" dirty="0" lang="en-US">
                <a:solidFill>
                  <a:schemeClr val="accent1"/>
                </a:solidFill>
                <a:latin typeface="Arial" panose="020B0604020202020204" pitchFamily="34" charset="0"/>
                <a:cs typeface="Arial" panose="020B0604020202020204" pitchFamily="34" charset="0"/>
              </a:rPr>
              <a:t>S</a:t>
            </a:r>
            <a:r>
              <a:rPr altLang="en-US" b="1" dirty="0" lang="en-US">
                <a:solidFill>
                  <a:schemeClr val="accent1"/>
                </a:solidFill>
                <a:latin typeface="Arial" panose="020B0604020202020204" pitchFamily="34" charset="0"/>
                <a:cs typeface="Arial" panose="020B0604020202020204" pitchFamily="34" charset="0"/>
              </a:rPr>
              <a:t>ING </a:t>
            </a:r>
            <a:r>
              <a:rPr altLang="en-US" b="1" dirty="0" lang="en-US">
                <a:solidFill>
                  <a:schemeClr val="accent1"/>
                </a:solidFill>
                <a:latin typeface="Arial" panose="020B0604020202020204" pitchFamily="34" charset="0"/>
                <a:cs typeface="Arial" panose="020B0604020202020204" pitchFamily="34" charset="0"/>
              </a:rPr>
              <a:t>P</a:t>
            </a:r>
            <a:r>
              <a:rPr altLang="en-US" b="1" dirty="0" lang="en-US">
                <a:solidFill>
                  <a:schemeClr val="accent1"/>
                </a:solidFill>
                <a:latin typeface="Arial" panose="020B0604020202020204" pitchFamily="34" charset="0"/>
                <a:cs typeface="Arial" panose="020B0604020202020204" pitchFamily="34" charset="0"/>
              </a:rPr>
              <a:t>Y</a:t>
            </a:r>
            <a:r>
              <a:rPr altLang="en-US" b="1" dirty="0" lang="en-US">
                <a:solidFill>
                  <a:schemeClr val="accent1"/>
                </a:solidFill>
                <a:latin typeface="Arial" panose="020B0604020202020204" pitchFamily="34" charset="0"/>
                <a:cs typeface="Arial" panose="020B0604020202020204" pitchFamily="34" charset="0"/>
              </a:rPr>
              <a:t>THON </a:t>
            </a:r>
            <a:endParaRPr altLang="en-US" lang="zh-CN"/>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853439"/>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endParaRPr b="1" sz="1800"/>
          </a:p>
          <a:p>
            <a:r>
              <a:rPr b="1" sz="2000" lang="en-US">
                <a:solidFill>
                  <a:schemeClr val="accent1">
                    <a:lumMod val="75000"/>
                  </a:schemeClr>
                </a:solidFill>
                <a:latin typeface="Arial"/>
                <a:cs typeface="Arial"/>
              </a:rPr>
              <a:t>M</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K</a:t>
            </a:r>
            <a:r>
              <a:rPr b="1" sz="2000" lang="en-US">
                <a:solidFill>
                  <a:schemeClr val="accent1">
                    <a:lumMod val="75000"/>
                  </a:schemeClr>
                </a:solidFill>
                <a:latin typeface="Arial"/>
                <a:cs typeface="Arial"/>
              </a:rPr>
              <a:t>ANDAN</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S</a:t>
            </a:r>
            <a:endParaRPr b="1" sz="2000" lang="en-US">
              <a:solidFill>
                <a:schemeClr val="accent1">
                  <a:lumMod val="75000"/>
                </a:schemeClr>
              </a:solidFill>
              <a:latin typeface="Arial"/>
              <a:cs typeface="Arial"/>
            </a:endParaRPr>
          </a:p>
          <a:p>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M</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T</a:t>
            </a:r>
            <a:r>
              <a:rPr b="1" sz="2000" lang="en-US">
                <a:solidFill>
                  <a:schemeClr val="accent1">
                    <a:lumMod val="75000"/>
                  </a:schemeClr>
                </a:solidFill>
                <a:latin typeface="Arial"/>
                <a:cs typeface="Arial"/>
              </a:rPr>
              <a:t>I</a:t>
            </a:r>
            <a:r>
              <a:rPr b="1" sz="2000" lang="en-US">
                <a:solidFill>
                  <a:schemeClr val="accent1">
                    <a:lumMod val="75000"/>
                  </a:schemeClr>
                </a:solidFill>
                <a:latin typeface="Arial"/>
                <a:cs typeface="Arial"/>
              </a:rPr>
              <a:t>TUTE</a:t>
            </a:r>
            <a:r>
              <a:rPr b="1" sz="2000" lang="en-US">
                <a:solidFill>
                  <a:schemeClr val="accent1">
                    <a:lumMod val="75000"/>
                  </a:schemeClr>
                </a:solidFill>
                <a:latin typeface="Arial"/>
                <a:cs typeface="Arial"/>
              </a:rPr>
              <a:t> O</a:t>
            </a:r>
            <a:r>
              <a:rPr b="1" sz="2000" lang="en-US">
                <a:solidFill>
                  <a:schemeClr val="accent1">
                    <a:lumMod val="75000"/>
                  </a:schemeClr>
                </a:solidFill>
                <a:latin typeface="Arial"/>
                <a:cs typeface="Arial"/>
              </a:rPr>
              <a:t>F</a:t>
            </a:r>
            <a:r>
              <a:rPr b="1" sz="2000" lang="en-US">
                <a:solidFill>
                  <a:schemeClr val="accent1">
                    <a:lumMod val="75000"/>
                  </a:schemeClr>
                </a:solidFill>
                <a:latin typeface="Arial"/>
                <a:cs typeface="Arial"/>
              </a:rPr>
              <a:t> E</a:t>
            </a:r>
            <a:r>
              <a:rPr b="1" sz="2000" lang="en-US">
                <a:solidFill>
                  <a:schemeClr val="accent1">
                    <a:lumMod val="75000"/>
                  </a:schemeClr>
                </a:solidFill>
                <a:latin typeface="Arial"/>
                <a:cs typeface="Arial"/>
              </a:rPr>
              <a:t>NGINEERING</a:t>
            </a:r>
            <a:r>
              <a:rPr b="1" sz="2000" lang="en-US">
                <a:solidFill>
                  <a:schemeClr val="accent1">
                    <a:lumMod val="75000"/>
                  </a:schemeClr>
                </a:solidFill>
                <a:latin typeface="Arial"/>
                <a:cs typeface="Arial"/>
              </a:rPr>
              <a:t> A</a:t>
            </a:r>
            <a:r>
              <a:rPr b="1" sz="2000" lang="en-US">
                <a:solidFill>
                  <a:schemeClr val="accent1">
                    <a:lumMod val="75000"/>
                  </a:schemeClr>
                </a:solidFill>
                <a:latin typeface="Arial"/>
                <a:cs typeface="Arial"/>
              </a:rPr>
              <a:t>ND</a:t>
            </a:r>
            <a:r>
              <a:rPr b="1" sz="2000" lang="en-US">
                <a:solidFill>
                  <a:schemeClr val="accent1">
                    <a:lumMod val="75000"/>
                  </a:schemeClr>
                </a:solidFill>
                <a:latin typeface="Arial"/>
                <a:cs typeface="Arial"/>
              </a:rPr>
              <a:t> T</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CHNOLOGY</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E</a:t>
            </a:r>
            <a:endParaRPr b="1"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29108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97727"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2225041"/>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student</cp:lastModifiedBy>
  <dcterms:created xsi:type="dcterms:W3CDTF">2021-05-26T05:50:10Z</dcterms:created>
  <dcterms:modified xsi:type="dcterms:W3CDTF">2024-04-04T11:22:55Z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a167ba90dc4d4ae79926c9e1b568ae36</vt:lpwstr>
  </property>
</Properties>
</file>