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3" r:id="rId6"/>
    <p:sldId id="264" r:id="rId7"/>
    <p:sldId id="265" r:id="rId8"/>
    <p:sldId id="266" r:id="rId9"/>
    <p:sldId id="267"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3" d="100"/>
          <a:sy n="73" d="100"/>
        </p:scale>
        <p:origin x="6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4/5/2024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4/5/2024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4/5/2024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005841"/>
            <a:ext cx="8825658" cy="1985554"/>
          </a:xfrm>
        </p:spPr>
        <p:txBody>
          <a:bodyPr/>
          <a:lstStyle/>
          <a:p>
            <a:r>
              <a:rPr lang="en-US" dirty="0">
                <a:solidFill>
                  <a:schemeClr val="accent1">
                    <a:lumMod val="40000"/>
                    <a:lumOff val="60000"/>
                  </a:schemeClr>
                </a:solidFill>
              </a:rPr>
              <a:t>Play Store App Review Analysis</a:t>
            </a:r>
            <a:r>
              <a:rPr lang="en-US" sz="4800" dirty="0">
                <a:solidFill>
                  <a:schemeClr val="accent1">
                    <a:lumMod val="40000"/>
                    <a:lumOff val="60000"/>
                  </a:schemeClr>
                </a:solidFill>
              </a:rPr>
              <a:t> </a:t>
            </a:r>
            <a:endParaRPr lang="en-IN" sz="4800" dirty="0">
              <a:solidFill>
                <a:schemeClr val="accent1">
                  <a:lumMod val="40000"/>
                  <a:lumOff val="60000"/>
                </a:schemeClr>
              </a:solidFill>
            </a:endParaRPr>
          </a:p>
        </p:txBody>
      </p:sp>
      <p:sp>
        <p:nvSpPr>
          <p:cNvPr id="3" name="Subtitle 2"/>
          <p:cNvSpPr>
            <a:spLocks noGrp="1"/>
          </p:cNvSpPr>
          <p:nvPr>
            <p:ph type="subTitle" idx="1"/>
          </p:nvPr>
        </p:nvSpPr>
        <p:spPr>
          <a:xfrm>
            <a:off x="1154955" y="3540035"/>
            <a:ext cx="8825658" cy="1432559"/>
          </a:xfrm>
        </p:spPr>
        <p:txBody>
          <a:bodyPr>
            <a:noAutofit/>
          </a:bodyPr>
          <a:lstStyle/>
          <a:p>
            <a:pPr algn="ctr"/>
            <a:r>
              <a:rPr lang="en-US" sz="3200" b="1" i="1" dirty="0" smtClean="0">
                <a:solidFill>
                  <a:schemeClr val="bg1"/>
                </a:solidFill>
              </a:rPr>
              <a:t>Presented</a:t>
            </a:r>
            <a:r>
              <a:rPr lang="en-US" b="1" i="1" dirty="0" smtClean="0">
                <a:solidFill>
                  <a:schemeClr val="bg1"/>
                </a:solidFill>
              </a:rPr>
              <a:t> </a:t>
            </a:r>
            <a:r>
              <a:rPr lang="en-US" sz="3200" b="1" i="1" dirty="0" smtClean="0">
                <a:solidFill>
                  <a:schemeClr val="bg1"/>
                </a:solidFill>
              </a:rPr>
              <a:t>by</a:t>
            </a:r>
            <a:r>
              <a:rPr lang="en-US" b="1" i="1" dirty="0" smtClean="0">
                <a:solidFill>
                  <a:schemeClr val="bg1"/>
                </a:solidFill>
              </a:rPr>
              <a:t>:</a:t>
            </a:r>
          </a:p>
          <a:p>
            <a:pPr algn="ctr"/>
            <a:r>
              <a:rPr lang="en-US" sz="3200" b="1" i="1" dirty="0" err="1" smtClean="0">
                <a:solidFill>
                  <a:schemeClr val="bg1"/>
                </a:solidFill>
              </a:rPr>
              <a:t>Bagavathi</a:t>
            </a:r>
            <a:r>
              <a:rPr lang="en-US" sz="3200" b="1" i="1" dirty="0" smtClean="0">
                <a:solidFill>
                  <a:schemeClr val="bg1"/>
                </a:solidFill>
              </a:rPr>
              <a:t> s</a:t>
            </a:r>
          </a:p>
          <a:p>
            <a:pPr algn="ctr"/>
            <a:r>
              <a:rPr lang="en-US" sz="3200" b="1" i="1" dirty="0" err="1" smtClean="0">
                <a:solidFill>
                  <a:schemeClr val="bg1"/>
                </a:solidFill>
              </a:rPr>
              <a:t>Be.eee</a:t>
            </a:r>
            <a:endParaRPr lang="en-US" sz="3200" b="1" i="1" dirty="0" smtClean="0">
              <a:solidFill>
                <a:schemeClr val="bg1"/>
              </a:solidFill>
            </a:endParaRPr>
          </a:p>
          <a:p>
            <a:pPr algn="ctr"/>
            <a:r>
              <a:rPr lang="en-US" sz="3200" b="1" i="1" dirty="0" err="1" smtClean="0">
                <a:solidFill>
                  <a:schemeClr val="bg1"/>
                </a:solidFill>
              </a:rPr>
              <a:t>Mangayarkarasi</a:t>
            </a:r>
            <a:r>
              <a:rPr lang="en-US" sz="3200" b="1" i="1" dirty="0" smtClean="0">
                <a:solidFill>
                  <a:schemeClr val="bg1"/>
                </a:solidFill>
              </a:rPr>
              <a:t> college of </a:t>
            </a:r>
            <a:r>
              <a:rPr lang="en-US" sz="3200" b="1" i="1" dirty="0" err="1" smtClean="0">
                <a:solidFill>
                  <a:schemeClr val="bg1"/>
                </a:solidFill>
              </a:rPr>
              <a:t>engneering</a:t>
            </a:r>
            <a:endParaRPr lang="en-IN" sz="3200" b="1" i="1" dirty="0">
              <a:solidFill>
                <a:schemeClr val="bg1"/>
              </a:solidFill>
            </a:endParaRPr>
          </a:p>
        </p:txBody>
      </p:sp>
    </p:spTree>
    <p:extLst>
      <p:ext uri="{BB962C8B-B14F-4D97-AF65-F5344CB8AC3E}">
        <p14:creationId xmlns:p14="http://schemas.microsoft.com/office/powerpoint/2010/main" val="4213976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60000"/>
                    <a:lumOff val="40000"/>
                  </a:schemeClr>
                </a:solidFill>
              </a:rPr>
              <a:t>CONCLUSION</a:t>
            </a:r>
            <a:endParaRPr lang="en-IN" dirty="0">
              <a:solidFill>
                <a:schemeClr val="accent1">
                  <a:lumMod val="60000"/>
                  <a:lumOff val="40000"/>
                </a:schemeClr>
              </a:solidFill>
            </a:endParaRPr>
          </a:p>
        </p:txBody>
      </p:sp>
      <p:sp>
        <p:nvSpPr>
          <p:cNvPr id="3" name="Content Placeholder 2"/>
          <p:cNvSpPr>
            <a:spLocks noGrp="1"/>
          </p:cNvSpPr>
          <p:nvPr>
            <p:ph idx="1"/>
          </p:nvPr>
        </p:nvSpPr>
        <p:spPr/>
        <p:txBody>
          <a:bodyPr>
            <a:noAutofit/>
          </a:bodyPr>
          <a:lstStyle/>
          <a:p>
            <a:r>
              <a:rPr lang="en-US" sz="2400" dirty="0"/>
              <a:t>The sentiment analysis revealed that the majority of users have a positive perception of the app, with [percentage]% of reviews expressing satisfaction with its </a:t>
            </a:r>
            <a:r>
              <a:rPr lang="en-IN" sz="2400" dirty="0" smtClean="0"/>
              <a:t>performance </a:t>
            </a:r>
            <a:r>
              <a:rPr lang="en-IN" sz="2400" dirty="0"/>
              <a:t>and features</a:t>
            </a:r>
            <a:endParaRPr lang="en-US" sz="2400" dirty="0" smtClean="0"/>
          </a:p>
          <a:p>
            <a:r>
              <a:rPr lang="en-US" sz="2400" dirty="0" smtClean="0"/>
              <a:t>Despite </a:t>
            </a:r>
            <a:r>
              <a:rPr lang="en-US" sz="2400" dirty="0"/>
              <a:t>the positive sentiment, there are areas that require attention and improvement. [Identify specific issues or concerns raised by users, such as bugs, performance issues, or missing features].</a:t>
            </a:r>
            <a:r>
              <a:rPr lang="en-US" sz="2400" dirty="0" err="1" smtClean="0"/>
              <a:t>erformance</a:t>
            </a:r>
            <a:r>
              <a:rPr lang="en-US" sz="2400" dirty="0" smtClean="0"/>
              <a:t> </a:t>
            </a:r>
            <a:r>
              <a:rPr lang="en-US" sz="2400" dirty="0"/>
              <a:t>and features.</a:t>
            </a:r>
            <a:endParaRPr lang="en-IN" sz="2400" dirty="0"/>
          </a:p>
        </p:txBody>
      </p:sp>
    </p:spTree>
    <p:extLst>
      <p:ext uri="{BB962C8B-B14F-4D97-AF65-F5344CB8AC3E}">
        <p14:creationId xmlns:p14="http://schemas.microsoft.com/office/powerpoint/2010/main" val="3313682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60000"/>
                    <a:lumOff val="40000"/>
                  </a:schemeClr>
                </a:solidFill>
              </a:rPr>
              <a:t>FUTURE SCOPE</a:t>
            </a:r>
            <a:endParaRPr lang="en-IN" dirty="0">
              <a:solidFill>
                <a:schemeClr val="accent1">
                  <a:lumMod val="60000"/>
                  <a:lumOff val="40000"/>
                </a:schemeClr>
              </a:solidFill>
            </a:endParaRPr>
          </a:p>
        </p:txBody>
      </p:sp>
      <p:sp>
        <p:nvSpPr>
          <p:cNvPr id="3" name="Content Placeholder 2"/>
          <p:cNvSpPr>
            <a:spLocks noGrp="1"/>
          </p:cNvSpPr>
          <p:nvPr>
            <p:ph idx="1"/>
          </p:nvPr>
        </p:nvSpPr>
        <p:spPr/>
        <p:txBody>
          <a:bodyPr>
            <a:noAutofit/>
          </a:bodyPr>
          <a:lstStyle/>
          <a:p>
            <a:r>
              <a:rPr lang="en-US" sz="2800" dirty="0"/>
              <a:t>Explore advanced sentiment analysis techniques such as aspect-based sentiment analysis to identify sentiments towards specific features or aspects of the app.</a:t>
            </a:r>
          </a:p>
          <a:p>
            <a:r>
              <a:rPr lang="en-US" sz="2800" dirty="0"/>
              <a:t>Incorporate machine learning algorithms to improve the accuracy of sentiment classification and handle nuanced expressions in user reviews.</a:t>
            </a:r>
          </a:p>
          <a:p>
            <a:endParaRPr lang="en-IN" sz="2800" dirty="0"/>
          </a:p>
        </p:txBody>
      </p:sp>
    </p:spTree>
    <p:extLst>
      <p:ext uri="{BB962C8B-B14F-4D97-AF65-F5344CB8AC3E}">
        <p14:creationId xmlns:p14="http://schemas.microsoft.com/office/powerpoint/2010/main" val="2778333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60000"/>
                    <a:lumOff val="40000"/>
                  </a:schemeClr>
                </a:solidFill>
              </a:rPr>
              <a:t>REFERENCE</a:t>
            </a:r>
            <a:endParaRPr lang="en-IN" dirty="0">
              <a:solidFill>
                <a:schemeClr val="accent1">
                  <a:lumMod val="60000"/>
                  <a:lumOff val="40000"/>
                </a:schemeClr>
              </a:solidFill>
            </a:endParaRPr>
          </a:p>
        </p:txBody>
      </p:sp>
      <p:sp>
        <p:nvSpPr>
          <p:cNvPr id="3" name="Content Placeholder 2"/>
          <p:cNvSpPr>
            <a:spLocks noGrp="1"/>
          </p:cNvSpPr>
          <p:nvPr>
            <p:ph idx="1"/>
          </p:nvPr>
        </p:nvSpPr>
        <p:spPr/>
        <p:txBody>
          <a:bodyPr>
            <a:normAutofit fontScale="85000" lnSpcReduction="10000"/>
          </a:bodyPr>
          <a:lstStyle/>
          <a:p>
            <a:r>
              <a:rPr lang="en-IN" sz="2400" dirty="0"/>
              <a:t>Pang, B., &amp; Lee, L. (2008). Opinion Mining and Sentiment Analysis. Foundations and Trends® in Information Retrieval, 2(1–2), 1–135.</a:t>
            </a:r>
          </a:p>
          <a:p>
            <a:r>
              <a:rPr lang="en-IN" sz="2400" dirty="0"/>
              <a:t>Liu, B. (2012). Sentiment Analysis and Opinion Mining. Synthesis Lectures on Human Language Technologies, 5(1), 1–167.</a:t>
            </a:r>
          </a:p>
          <a:p>
            <a:r>
              <a:rPr lang="en-IN" sz="2400" dirty="0"/>
              <a:t>Manning, C. D., </a:t>
            </a:r>
            <a:r>
              <a:rPr lang="en-IN" sz="2400" dirty="0" err="1"/>
              <a:t>Raghavan</a:t>
            </a:r>
            <a:r>
              <a:rPr lang="en-IN" sz="2400" dirty="0"/>
              <a:t>, P., &amp; </a:t>
            </a:r>
            <a:r>
              <a:rPr lang="en-IN" sz="2400" dirty="0" err="1"/>
              <a:t>Schütze</a:t>
            </a:r>
            <a:r>
              <a:rPr lang="en-IN" sz="2400" dirty="0"/>
              <a:t>, H. (2008). Introduction to Information Retrieval. Cambridge University Press.</a:t>
            </a:r>
          </a:p>
          <a:p>
            <a:r>
              <a:rPr lang="en-IN" sz="2400" dirty="0"/>
              <a:t>Bird, S., Klein, E., &amp; </a:t>
            </a:r>
            <a:r>
              <a:rPr lang="en-IN" sz="2400" dirty="0" err="1"/>
              <a:t>Loper</a:t>
            </a:r>
            <a:r>
              <a:rPr lang="en-IN" sz="2400" dirty="0"/>
              <a:t>, E. (2009). Natural Language Processing with Python. O'Reilly Media.</a:t>
            </a:r>
          </a:p>
          <a:p>
            <a:r>
              <a:rPr lang="en-IN" sz="2400" dirty="0"/>
              <a:t>Cambria, E., &amp; Hussain, A. (2015). Applications of Sentiment Analysis. Cambridge University Press.</a:t>
            </a:r>
          </a:p>
          <a:p>
            <a:endParaRPr lang="en-IN" dirty="0"/>
          </a:p>
        </p:txBody>
      </p:sp>
    </p:spTree>
    <p:extLst>
      <p:ext uri="{BB962C8B-B14F-4D97-AF65-F5344CB8AC3E}">
        <p14:creationId xmlns:p14="http://schemas.microsoft.com/office/powerpoint/2010/main" val="202751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solidFill>
                  <a:schemeClr val="accent1">
                    <a:lumMod val="60000"/>
                    <a:lumOff val="40000"/>
                  </a:schemeClr>
                </a:solidFill>
              </a:rPr>
              <a:t>Problem statement</a:t>
            </a:r>
            <a:endParaRPr lang="en-IN" sz="4400" dirty="0">
              <a:solidFill>
                <a:schemeClr val="accent1">
                  <a:lumMod val="60000"/>
                  <a:lumOff val="40000"/>
                </a:schemeClr>
              </a:solidFill>
            </a:endParaRPr>
          </a:p>
        </p:txBody>
      </p:sp>
      <p:sp>
        <p:nvSpPr>
          <p:cNvPr id="3" name="Content Placeholder 2"/>
          <p:cNvSpPr>
            <a:spLocks noGrp="1"/>
          </p:cNvSpPr>
          <p:nvPr>
            <p:ph idx="1"/>
          </p:nvPr>
        </p:nvSpPr>
        <p:spPr>
          <a:xfrm>
            <a:off x="763068" y="2538185"/>
            <a:ext cx="8825659" cy="3416300"/>
          </a:xfrm>
        </p:spPr>
        <p:txBody>
          <a:bodyPr>
            <a:normAutofit fontScale="85000" lnSpcReduction="20000"/>
          </a:bodyPr>
          <a:lstStyle/>
          <a:p>
            <a:pPr algn="just"/>
            <a:r>
              <a:rPr lang="en-US" sz="4000" dirty="0" smtClean="0"/>
              <a:t> </a:t>
            </a:r>
            <a:r>
              <a:rPr lang="en-US" sz="3000" dirty="0"/>
              <a:t>The Play Store apps data has enormous potential to drive app-making businesses to success. Actionable insights can be drawn for developers to work on and capture the Android market. Each app (row) has values for category, rating, size, and more. Another dataset contains customer reviews of the android apps. Explore and </a:t>
            </a:r>
            <a:r>
              <a:rPr lang="en-US" sz="3000" dirty="0" err="1"/>
              <a:t>analyse</a:t>
            </a:r>
            <a:r>
              <a:rPr lang="en-US" sz="3000" dirty="0"/>
              <a:t> the data to discover key factors responsible for app engagement and success</a:t>
            </a:r>
            <a:r>
              <a:rPr lang="en-US" sz="1900" dirty="0"/>
              <a:t>. </a:t>
            </a:r>
            <a:r>
              <a:rPr lang="en-US" sz="4300" dirty="0"/>
              <a:t> </a:t>
            </a:r>
            <a:endParaRPr lang="en-IN" sz="4300" dirty="0">
              <a:solidFill>
                <a:schemeClr val="tx2"/>
              </a:solidFill>
            </a:endParaRPr>
          </a:p>
        </p:txBody>
      </p:sp>
    </p:spTree>
    <p:extLst>
      <p:ext uri="{BB962C8B-B14F-4D97-AF65-F5344CB8AC3E}">
        <p14:creationId xmlns:p14="http://schemas.microsoft.com/office/powerpoint/2010/main" val="1525444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chemeClr val="accent1">
                    <a:lumMod val="60000"/>
                    <a:lumOff val="40000"/>
                  </a:schemeClr>
                </a:solidFill>
              </a:rPr>
              <a:t>PROPOSED SOLUTION</a:t>
            </a:r>
            <a:endParaRPr lang="en-IN" sz="4000" dirty="0">
              <a:solidFill>
                <a:schemeClr val="accent1">
                  <a:lumMod val="60000"/>
                  <a:lumOff val="40000"/>
                </a:schemeClr>
              </a:solidFill>
            </a:endParaRPr>
          </a:p>
        </p:txBody>
      </p:sp>
      <p:sp>
        <p:nvSpPr>
          <p:cNvPr id="3" name="Content Placeholder 2"/>
          <p:cNvSpPr>
            <a:spLocks noGrp="1"/>
          </p:cNvSpPr>
          <p:nvPr>
            <p:ph idx="1"/>
          </p:nvPr>
        </p:nvSpPr>
        <p:spPr/>
        <p:txBody>
          <a:bodyPr>
            <a:normAutofit/>
          </a:bodyPr>
          <a:lstStyle/>
          <a:p>
            <a:r>
              <a:rPr lang="en-US" sz="2400" dirty="0"/>
              <a:t>Analyzing app reviews on the Play Store can provide valuable insights into user satisfaction, feature requests, and areas for improvement. Here's a general approach to conducting a Play Store app review </a:t>
            </a:r>
            <a:r>
              <a:rPr lang="en-US" sz="2400" dirty="0" smtClean="0"/>
              <a:t>analysis</a:t>
            </a:r>
          </a:p>
          <a:p>
            <a:r>
              <a:rPr lang="en-US" sz="2200" dirty="0"/>
              <a:t>Collect a significant sample of app reviews from the Play Store. You can do this manually by browsing through the reviews on the app's listing page or by using automated tools for data scraping.</a:t>
            </a:r>
            <a:endParaRPr lang="en-US" sz="2600" dirty="0"/>
          </a:p>
          <a:p>
            <a:pPr marL="0" indent="0">
              <a:buNone/>
            </a:pPr>
            <a:endParaRPr lang="en-US" sz="2400" dirty="0"/>
          </a:p>
        </p:txBody>
      </p:sp>
    </p:spTree>
    <p:extLst>
      <p:ext uri="{BB962C8B-B14F-4D97-AF65-F5344CB8AC3E}">
        <p14:creationId xmlns:p14="http://schemas.microsoft.com/office/powerpoint/2010/main" val="3780572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0897" y="856103"/>
            <a:ext cx="8761413" cy="706964"/>
          </a:xfrm>
        </p:spPr>
        <p:txBody>
          <a:bodyPr/>
          <a:lstStyle/>
          <a:p>
            <a:r>
              <a:rPr lang="en-US" dirty="0" smtClean="0">
                <a:solidFill>
                  <a:schemeClr val="accent1">
                    <a:lumMod val="60000"/>
                    <a:lumOff val="40000"/>
                  </a:schemeClr>
                </a:solidFill>
              </a:rPr>
              <a:t>SYSTEM DEVELOPMENT APPORACH</a:t>
            </a:r>
            <a:endParaRPr lang="en-IN" dirty="0">
              <a:solidFill>
                <a:schemeClr val="accent1">
                  <a:lumMod val="60000"/>
                  <a:lumOff val="40000"/>
                </a:schemeClr>
              </a:solidFill>
            </a:endParaRPr>
          </a:p>
        </p:txBody>
      </p:sp>
      <p:sp>
        <p:nvSpPr>
          <p:cNvPr id="3" name="Content Placeholder 2"/>
          <p:cNvSpPr>
            <a:spLocks noGrp="1"/>
          </p:cNvSpPr>
          <p:nvPr>
            <p:ph idx="1"/>
          </p:nvPr>
        </p:nvSpPr>
        <p:spPr/>
        <p:txBody>
          <a:bodyPr>
            <a:normAutofit fontScale="92500" lnSpcReduction="20000"/>
          </a:bodyPr>
          <a:lstStyle/>
          <a:p>
            <a:r>
              <a:rPr lang="en-US" sz="3200" dirty="0"/>
              <a:t>Define the objectives of the review analysis system. What insights do you want to gain from the reviews? What decisions will be based on these insights?</a:t>
            </a:r>
          </a:p>
          <a:p>
            <a:r>
              <a:rPr lang="en-US" sz="3200" dirty="0"/>
              <a:t>Gather requirements from stakeholders, including product managers, developers, and marketing teams, to understand their needs and expectations from the system</a:t>
            </a:r>
          </a:p>
          <a:p>
            <a:endParaRPr lang="en-IN" dirty="0"/>
          </a:p>
        </p:txBody>
      </p:sp>
    </p:spTree>
    <p:extLst>
      <p:ext uri="{BB962C8B-B14F-4D97-AF65-F5344CB8AC3E}">
        <p14:creationId xmlns:p14="http://schemas.microsoft.com/office/powerpoint/2010/main" val="304018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sz="2800" dirty="0"/>
              <a:t>Develop a mechanism to collect app reviews from the Play Store automatically. This could involve using the Google Play Developer API or web scraping techniques.</a:t>
            </a:r>
          </a:p>
          <a:p>
            <a:r>
              <a:rPr lang="en-US" sz="2800" dirty="0"/>
              <a:t>Ensure that the collected data includes relevant information such as review text, ratings, timestamps, and user metadata.</a:t>
            </a:r>
          </a:p>
          <a:p>
            <a:endParaRPr lang="en-IN" dirty="0"/>
          </a:p>
        </p:txBody>
      </p:sp>
    </p:spTree>
    <p:extLst>
      <p:ext uri="{BB962C8B-B14F-4D97-AF65-F5344CB8AC3E}">
        <p14:creationId xmlns:p14="http://schemas.microsoft.com/office/powerpoint/2010/main" val="1698451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60000"/>
                    <a:lumOff val="40000"/>
                  </a:schemeClr>
                </a:solidFill>
              </a:rPr>
              <a:t>ALGORITHM &amp; DEPLOYMENT</a:t>
            </a:r>
            <a:endParaRPr lang="en-IN" dirty="0">
              <a:solidFill>
                <a:schemeClr val="accent1">
                  <a:lumMod val="60000"/>
                  <a:lumOff val="40000"/>
                </a:schemeClr>
              </a:solidFill>
            </a:endParaRPr>
          </a:p>
        </p:txBody>
      </p:sp>
      <p:sp>
        <p:nvSpPr>
          <p:cNvPr id="3" name="Content Placeholder 2"/>
          <p:cNvSpPr>
            <a:spLocks noGrp="1"/>
          </p:cNvSpPr>
          <p:nvPr>
            <p:ph idx="1"/>
          </p:nvPr>
        </p:nvSpPr>
        <p:spPr/>
        <p:txBody>
          <a:bodyPr/>
          <a:lstStyle/>
          <a:p>
            <a:r>
              <a:rPr lang="en-US" sz="3200" dirty="0"/>
              <a:t>Fetch app reviews from the Play Store using the Google Play Developer API or web scraping techniques.</a:t>
            </a:r>
          </a:p>
          <a:p>
            <a:r>
              <a:rPr lang="en-US" sz="3200" dirty="0"/>
              <a:t>Retrieve relevant information such as review text, ratings, timestamps, and user metadata.</a:t>
            </a:r>
          </a:p>
          <a:p>
            <a:endParaRPr lang="en-IN" dirty="0"/>
          </a:p>
        </p:txBody>
      </p:sp>
    </p:spTree>
    <p:extLst>
      <p:ext uri="{BB962C8B-B14F-4D97-AF65-F5344CB8AC3E}">
        <p14:creationId xmlns:p14="http://schemas.microsoft.com/office/powerpoint/2010/main" val="2933763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sz="4000" dirty="0"/>
              <a:t>Clean the raw review data by removing duplicates, spam, and irrelevant information.</a:t>
            </a:r>
          </a:p>
          <a:p>
            <a:r>
              <a:rPr lang="en-US" sz="4000" dirty="0"/>
              <a:t>Tokenize the review text and remove stop words to prepare it for analysis</a:t>
            </a:r>
            <a:r>
              <a:rPr lang="en-US" dirty="0"/>
              <a:t>.</a:t>
            </a:r>
          </a:p>
        </p:txBody>
      </p:sp>
    </p:spTree>
    <p:extLst>
      <p:ext uri="{BB962C8B-B14F-4D97-AF65-F5344CB8AC3E}">
        <p14:creationId xmlns:p14="http://schemas.microsoft.com/office/powerpoint/2010/main" val="951797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chemeClr val="accent1">
                    <a:lumMod val="60000"/>
                    <a:lumOff val="40000"/>
                  </a:schemeClr>
                </a:solidFill>
              </a:rPr>
              <a:t>RESULT</a:t>
            </a:r>
            <a:endParaRPr lang="en-IN" sz="4000" dirty="0">
              <a:solidFill>
                <a:schemeClr val="accent1">
                  <a:lumMod val="60000"/>
                  <a:lumOff val="40000"/>
                </a:schemeClr>
              </a:solidFill>
            </a:endParaRPr>
          </a:p>
        </p:txBody>
      </p:sp>
      <p:sp>
        <p:nvSpPr>
          <p:cNvPr id="3" name="Content Placeholder 2"/>
          <p:cNvSpPr>
            <a:spLocks noGrp="1"/>
          </p:cNvSpPr>
          <p:nvPr>
            <p:ph idx="1"/>
          </p:nvPr>
        </p:nvSpPr>
        <p:spPr/>
        <p:txBody>
          <a:bodyPr/>
          <a:lstStyle/>
          <a:p>
            <a:r>
              <a:rPr lang="en-US" sz="3200" dirty="0"/>
              <a:t>Users appreciate the app's user-friendly interface, smooth performance, and useful features.</a:t>
            </a:r>
          </a:p>
          <a:p>
            <a:r>
              <a:rPr lang="en-US" sz="3200" dirty="0"/>
              <a:t>Positive sentiment is particularly high for the in-app chat feature and customer support responsiveness.</a:t>
            </a:r>
          </a:p>
          <a:p>
            <a:endParaRPr lang="en-IN" dirty="0"/>
          </a:p>
        </p:txBody>
      </p:sp>
    </p:spTree>
    <p:extLst>
      <p:ext uri="{BB962C8B-B14F-4D97-AF65-F5344CB8AC3E}">
        <p14:creationId xmlns:p14="http://schemas.microsoft.com/office/powerpoint/2010/main" val="1110328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sz="3200" dirty="0"/>
              <a:t>Negative reviews mostly mention occasional crashes, especially on older devices.</a:t>
            </a:r>
          </a:p>
          <a:p>
            <a:r>
              <a:rPr lang="en-US" sz="3200" dirty="0"/>
              <a:t>Some users also express concerns about the lack of certain advanced features compared to competitors</a:t>
            </a:r>
            <a:r>
              <a:rPr lang="en-US" dirty="0"/>
              <a:t>.</a:t>
            </a:r>
          </a:p>
        </p:txBody>
      </p:sp>
    </p:spTree>
    <p:extLst>
      <p:ext uri="{BB962C8B-B14F-4D97-AF65-F5344CB8AC3E}">
        <p14:creationId xmlns:p14="http://schemas.microsoft.com/office/powerpoint/2010/main" val="37916733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57</TotalTime>
  <Words>636</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 Boardroom</vt:lpstr>
      <vt:lpstr>Play Store App Review Analysis </vt:lpstr>
      <vt:lpstr>Problem statement</vt:lpstr>
      <vt:lpstr>PROPOSED SOLUTION</vt:lpstr>
      <vt:lpstr>SYSTEM DEVELOPMENT APPORACH</vt:lpstr>
      <vt:lpstr>PowerPoint Presentation</vt:lpstr>
      <vt:lpstr>ALGORITHM &amp; DEPLOYMENT</vt:lpstr>
      <vt:lpstr>PowerPoint Presentation</vt:lpstr>
      <vt:lpstr>RESULT</vt:lpstr>
      <vt:lpstr>PowerPoint Presentation</vt:lpstr>
      <vt:lpstr>CONCLUSION</vt:lpstr>
      <vt:lpstr>FUTURE SCOPE</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Prediction</dc:title>
  <dc:creator>mce</dc:creator>
  <cp:lastModifiedBy>mce</cp:lastModifiedBy>
  <cp:revision>7</cp:revision>
  <dcterms:created xsi:type="dcterms:W3CDTF">2024-04-05T09:27:23Z</dcterms:created>
  <dcterms:modified xsi:type="dcterms:W3CDTF">2024-04-05T10:24:45Z</dcterms:modified>
</cp:coreProperties>
</file>