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8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5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5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5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6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4826-97A6-4CBD-B767-1AB7990A367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131"/>
            <a:ext cx="9144000" cy="188105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Credit Card </a:t>
            </a:r>
            <a:r>
              <a:rPr lang="en-US" sz="54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D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efault </a:t>
            </a:r>
            <a:r>
              <a:rPr lang="en-US" sz="54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rediction</a:t>
            </a:r>
            <a:endParaRPr lang="en-IN" sz="5400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9" y="3758792"/>
            <a:ext cx="9601201" cy="23807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Demi ITC" panose="020B0805030504020804" pitchFamily="34" charset="0"/>
              </a:rPr>
              <a:t>Presented by,</a:t>
            </a:r>
          </a:p>
          <a:p>
            <a:r>
              <a:rPr lang="en-US" sz="2000" dirty="0" smtClean="0">
                <a:latin typeface="Eras Demi ITC" panose="020B0805030504020804" pitchFamily="34" charset="0"/>
              </a:rPr>
              <a:t>          </a:t>
            </a:r>
            <a:r>
              <a:rPr lang="en-US" sz="2000" dirty="0" err="1" smtClean="0">
                <a:latin typeface="Eras Demi ITC" panose="020B0805030504020804" pitchFamily="34" charset="0"/>
              </a:rPr>
              <a:t>R.karthikeyan</a:t>
            </a:r>
            <a:r>
              <a:rPr lang="en-US" sz="2000" dirty="0" smtClean="0">
                <a:latin typeface="Eras Demi ITC" panose="020B0805030504020804" pitchFamily="34" charset="0"/>
              </a:rPr>
              <a:t>,</a:t>
            </a:r>
            <a:endParaRPr lang="en-US" sz="2000" dirty="0" smtClean="0">
              <a:latin typeface="Eras Demi ITC" panose="020B0805030504020804" pitchFamily="34" charset="0"/>
            </a:endParaRPr>
          </a:p>
          <a:p>
            <a:r>
              <a:rPr lang="en-US" sz="2000" dirty="0" smtClean="0">
                <a:latin typeface="Eras Demi ITC" panose="020B0805030504020804" pitchFamily="34" charset="0"/>
              </a:rPr>
              <a:t>                         </a:t>
            </a:r>
            <a:r>
              <a:rPr lang="en-US" sz="2000" dirty="0" smtClean="0">
                <a:latin typeface="Eras Demi ITC" panose="020B0805030504020804" pitchFamily="34" charset="0"/>
              </a:rPr>
              <a:t>au923821105021,</a:t>
            </a:r>
            <a:endParaRPr lang="en-US" sz="2000" dirty="0" smtClean="0">
              <a:latin typeface="Eras Demi ITC" panose="020B0805030504020804" pitchFamily="34" charset="0"/>
            </a:endParaRPr>
          </a:p>
          <a:p>
            <a:r>
              <a:rPr lang="en-US" sz="2000" dirty="0" smtClean="0">
                <a:latin typeface="Eras Demi ITC" panose="020B0805030504020804" pitchFamily="34" charset="0"/>
              </a:rPr>
              <a:t>     BE.EEE,</a:t>
            </a:r>
          </a:p>
          <a:p>
            <a:r>
              <a:rPr lang="en-US" sz="2000" dirty="0" smtClean="0">
                <a:latin typeface="Eras Demi ITC" panose="020B0805030504020804" pitchFamily="34" charset="0"/>
              </a:rPr>
              <a:t>                                                                  </a:t>
            </a:r>
            <a:r>
              <a:rPr lang="en-US" sz="2000" dirty="0" err="1" smtClean="0">
                <a:latin typeface="Eras Demi ITC" panose="020B0805030504020804" pitchFamily="34" charset="0"/>
              </a:rPr>
              <a:t>Mangayarkarasi</a:t>
            </a:r>
            <a:r>
              <a:rPr lang="en-US" sz="2000" dirty="0" smtClean="0">
                <a:latin typeface="Eras Demi ITC" panose="020B0805030504020804" pitchFamily="34" charset="0"/>
              </a:rPr>
              <a:t> College Of Engineering.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9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788"/>
            <a:ext cx="10515600" cy="6167892"/>
          </a:xfrm>
        </p:spPr>
        <p:txBody>
          <a:bodyPr>
            <a:normAutofit/>
          </a:bodyPr>
          <a:lstStyle/>
          <a:p>
            <a:pPr marL="926465" lvl="1" indent="-457200">
              <a:spcBef>
                <a:spcPts val="1455"/>
              </a:spcBef>
              <a:tabLst>
                <a:tab pos="317500" algn="l"/>
                <a:tab pos="318135" algn="l"/>
              </a:tabLst>
            </a:pP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     Problem</a:t>
            </a:r>
            <a:r>
              <a:rPr lang="en-US" sz="2800" b="1" spc="-1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Statement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P</a:t>
            </a:r>
            <a:r>
              <a:rPr lang="en-US" sz="2800" b="1" spc="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opo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sed</a:t>
            </a:r>
            <a:r>
              <a:rPr lang="en-US" sz="2800" b="1" spc="-2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Sy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</a:t>
            </a:r>
            <a:r>
              <a:rPr lang="en-US" sz="2800" b="1" spc="1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te</a:t>
            </a:r>
            <a:r>
              <a:rPr lang="en-US" sz="2800" b="1" spc="9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m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/</a:t>
            </a:r>
            <a:r>
              <a:rPr lang="en-US" sz="2800" b="1" spc="-6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-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l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u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i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n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Sy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tem</a:t>
            </a:r>
            <a:r>
              <a:rPr lang="en-US" sz="2800" b="1" spc="-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D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eve</a:t>
            </a:r>
            <a:r>
              <a:rPr lang="en-US" sz="2800" b="1" spc="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l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p</a:t>
            </a: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m</a:t>
            </a:r>
            <a:r>
              <a:rPr lang="en-US" sz="2800" b="1" spc="-6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n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b="1" spc="-254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A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pp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a</a:t>
            </a:r>
            <a:r>
              <a:rPr lang="en-US" sz="2800" b="1" spc="-6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c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h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A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l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go</a:t>
            </a:r>
            <a:r>
              <a:rPr lang="en-US" sz="2800" b="1" spc="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i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h</a:t>
            </a: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m</a:t>
            </a:r>
            <a:r>
              <a:rPr lang="en-US" sz="2800" b="1" spc="-18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&amp;</a:t>
            </a:r>
            <a:r>
              <a:rPr lang="en-US" sz="2800" b="1" spc="-7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D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p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l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-6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y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me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n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Result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Conclusion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Fu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u</a:t>
            </a:r>
            <a:r>
              <a:rPr lang="en-US" sz="2800" b="1" spc="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</a:t>
            </a:r>
            <a:r>
              <a:rPr lang="en-US" sz="2800" b="1" spc="-18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Sc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op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References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endParaRPr lang="en-IN" sz="28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031"/>
            <a:ext cx="10515600" cy="121307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</a:t>
            </a:r>
            <a:r>
              <a:rPr lang="en-IN" spc="3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OU</a:t>
            </a:r>
            <a:r>
              <a:rPr lang="en-IN" spc="4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TL</a:t>
            </a:r>
            <a:r>
              <a:rPr lang="en-IN" spc="-95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I</a:t>
            </a:r>
            <a:r>
              <a:rPr lang="en-IN" spc="3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IN" spc="15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8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PROBLEM</a:t>
            </a:r>
            <a:r>
              <a:rPr lang="en-IN" spc="204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pc="-7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STATEMENT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An explanation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of the dataset's significance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Analyzing unstructured e-commerce website logs presents  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difficulties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To extract meaningful insights, exploratory data analysis and    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visualization are required.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dobe Song Std L" panose="02020300000000000000" pitchFamily="18" charset="-128"/>
              <a:ea typeface="Adobe Song Std L" panose="02020300000000000000" pitchFamily="18" charset="-128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01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034" y="535578"/>
            <a:ext cx="9144000" cy="1515290"/>
          </a:xfrm>
        </p:spPr>
        <p:txBody>
          <a:bodyPr>
            <a:normAutofit fontScale="90000"/>
          </a:bodyPr>
          <a:lstStyle/>
          <a:p>
            <a:r>
              <a:rPr lang="en-IN" sz="4400" spc="-5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PROPOSED</a:t>
            </a:r>
            <a:r>
              <a:rPr lang="en-IN" sz="4400" spc="254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SOLUTION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24297"/>
            <a:ext cx="9144000" cy="4193177"/>
          </a:xfrm>
        </p:spPr>
        <p:txBody>
          <a:bodyPr/>
          <a:lstStyle/>
          <a:p>
            <a:pPr lvl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Overview of the suggested remedy: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Making use of exploratory data analysis (EDA) methods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Using data visualization to enhance comprehension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The significance of comprehending consumer behavior and  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refining sales tactics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SYSTEM	</a:t>
            </a:r>
            <a:r>
              <a:rPr lang="en-IN" spc="-1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APPROACH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Synopsis of the approach to system development: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Gathering and preparing data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Analyzing exploratory data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Techniques for visualizing data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Interpretation and the creation of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6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Adobe Song Std L" panose="02020300000000000000" pitchFamily="18" charset="-128"/>
              </a:rPr>
              <a:t>ALGORITHM &amp; </a:t>
            </a:r>
            <a:r>
              <a:rPr lang="en-IN" spc="5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Adobe Song Std L" panose="02020300000000000000" pitchFamily="18" charset="-128"/>
              </a:rPr>
              <a:t>DEPLOYMENT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  <a:ea typeface="Adobe Song Std L" panose="020203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Algorithms (if any) employed in data analysis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Methodology for deploying the analysis: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Technologies and tools used for on-premises installation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or cloud-based deployment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0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</a:t>
            </a:r>
            <a:r>
              <a:rPr lang="en-IN" spc="-1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ES</a:t>
            </a:r>
            <a:r>
              <a:rPr lang="en-IN" spc="-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U</a:t>
            </a:r>
            <a:r>
              <a:rPr lang="en-IN" spc="-31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lang="en-IN" spc="2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48127-D287-5322-247E-C2D0D7DFF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3" y="1957252"/>
            <a:ext cx="3797159" cy="1662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C621C8-A031-75E5-9867-8A4A3F1E0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4" y="1957252"/>
            <a:ext cx="2664823" cy="1780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496835-28EE-B00D-42EC-213FCD2C3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957252"/>
            <a:ext cx="3657600" cy="3773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1009F-7306-CE95-8320-36D02C514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3" y="3885974"/>
            <a:ext cx="3791189" cy="2663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71617-6801-41D5-8856-007C29D45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4" y="4004039"/>
            <a:ext cx="3122025" cy="19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7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5" y="1930128"/>
            <a:ext cx="10515600" cy="4351338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 synopsis of the main conclusions and observations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The role that data visualization and EDA play in informing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business decisions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consequences for marketing campaigns and e-commerce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strategies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9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731" y="2363742"/>
            <a:ext cx="3642361" cy="1325563"/>
          </a:xfrm>
        </p:spPr>
        <p:txBody>
          <a:bodyPr/>
          <a:lstStyle/>
          <a:p>
            <a:r>
              <a:rPr lang="en-IN" spc="3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THANK</a:t>
            </a:r>
            <a:r>
              <a:rPr lang="en-IN" spc="-145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pc="25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YOU</a:t>
            </a:r>
            <a:endParaRPr lang="en-IN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1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Song Std L</vt:lpstr>
      <vt:lpstr>Algerian</vt:lpstr>
      <vt:lpstr>Arial</vt:lpstr>
      <vt:lpstr>Baskerville Old Face</vt:lpstr>
      <vt:lpstr>Calibri</vt:lpstr>
      <vt:lpstr>Calibri Light</vt:lpstr>
      <vt:lpstr>Eras Demi ITC</vt:lpstr>
      <vt:lpstr>Rockwell</vt:lpstr>
      <vt:lpstr>Office Theme</vt:lpstr>
      <vt:lpstr>Credit Card Default Prediction</vt:lpstr>
      <vt:lpstr>      Problem Statement Proposed System/Solution System Development Approach Algorithm &amp; Deployment Result Conclusion Future Scope References </vt:lpstr>
      <vt:lpstr>PROBLEM STATEMENT</vt:lpstr>
      <vt:lpstr>PROPOSED SOLUTION </vt:lpstr>
      <vt:lpstr>SYSTEM APPROACH</vt:lpstr>
      <vt:lpstr>ALGORITHM &amp; DEPLOYMENT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mce</dc:creator>
  <cp:lastModifiedBy>.</cp:lastModifiedBy>
  <cp:revision>8</cp:revision>
  <dcterms:created xsi:type="dcterms:W3CDTF">2024-04-12T05:57:47Z</dcterms:created>
  <dcterms:modified xsi:type="dcterms:W3CDTF">2024-04-30T09:29:49Z</dcterms:modified>
</cp:coreProperties>
</file>