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738896" y="3573491"/>
            <a:ext cx="7980183" cy="1631216"/>
          </a:xfrm>
          <a:prstGeom prst="rect">
            <a:avLst/>
          </a:prstGeom>
          <a:noFill/>
        </p:spPr>
        <p:txBody>
          <a:bodyPr wrap="square" lIns="91440" tIns="45720" rIns="91440" bIns="45720" rtlCol="0" anchor="t">
            <a:spAutoFit/>
          </a:bodyPr>
          <a:lstStyle/>
          <a:p>
            <a:r>
              <a:rPr lang="en-US" sz="2000" b="1" dirty="0">
                <a:solidFill>
                  <a:schemeClr val="accent5">
                    <a:lumMod val="60000"/>
                    <a:lumOff val="40000"/>
                  </a:schemeClr>
                </a:solidFill>
                <a:latin typeface="Arial" pitchFamily="34" charset="0"/>
                <a:cs typeface="Arial" pitchFamily="34" charset="0"/>
              </a:rPr>
              <a:t>Presented By:</a:t>
            </a:r>
          </a:p>
          <a:p>
            <a:pPr marL="457200" indent="-457200">
              <a:buFontTx/>
              <a:buAutoNum type="arabicPeriod"/>
            </a:pPr>
            <a:r>
              <a:rPr lang="en-US" sz="2000" b="1" dirty="0">
                <a:solidFill>
                  <a:schemeClr val="accent5">
                    <a:lumMod val="60000"/>
                    <a:lumOff val="40000"/>
                  </a:schemeClr>
                </a:solidFill>
                <a:latin typeface="Arial"/>
                <a:cs typeface="Arial"/>
              </a:rPr>
              <a:t>Student name – </a:t>
            </a:r>
            <a:r>
              <a:rPr lang="en-US" sz="2000" b="1" dirty="0" err="1">
                <a:solidFill>
                  <a:schemeClr val="accent5">
                    <a:lumMod val="60000"/>
                    <a:lumOff val="40000"/>
                  </a:schemeClr>
                </a:solidFill>
                <a:latin typeface="Arial"/>
                <a:cs typeface="Arial"/>
              </a:rPr>
              <a:t>M.Priyasathya</a:t>
            </a:r>
            <a:endParaRPr lang="en-US" sz="2000" b="1" dirty="0">
              <a:solidFill>
                <a:schemeClr val="accent5">
                  <a:lumMod val="60000"/>
                  <a:lumOff val="40000"/>
                </a:schemeClr>
              </a:solidFill>
              <a:latin typeface="Arial"/>
              <a:cs typeface="Arial"/>
            </a:endParaRPr>
          </a:p>
          <a:p>
            <a:pPr marL="457200" indent="-457200">
              <a:buFontTx/>
              <a:buAutoNum type="arabicPeriod"/>
            </a:pPr>
            <a:r>
              <a:rPr lang="en-US" sz="2000" b="1" dirty="0">
                <a:solidFill>
                  <a:schemeClr val="accent5">
                    <a:lumMod val="60000"/>
                    <a:lumOff val="40000"/>
                  </a:schemeClr>
                </a:solidFill>
                <a:latin typeface="Arial"/>
                <a:cs typeface="Arial"/>
              </a:rPr>
              <a:t> College name - JP College of Engineering</a:t>
            </a:r>
          </a:p>
          <a:p>
            <a:pPr marL="457200" indent="-457200">
              <a:buAutoNum type="arabicPeriod"/>
            </a:pPr>
            <a:r>
              <a:rPr lang="en-US" sz="2000" b="1" dirty="0">
                <a:solidFill>
                  <a:schemeClr val="accent5">
                    <a:lumMod val="60000"/>
                    <a:lumOff val="40000"/>
                  </a:schemeClr>
                </a:solidFill>
                <a:latin typeface="Arial"/>
                <a:cs typeface="Arial"/>
              </a:rPr>
              <a:t>Department    - Civil Engineering</a:t>
            </a:r>
          </a:p>
          <a:p>
            <a:pPr marL="457200" indent="-457200">
              <a:buAutoNum type="arabicPeriod"/>
            </a:pPr>
            <a:r>
              <a:rPr lang="en-US" sz="2000" b="1" dirty="0">
                <a:solidFill>
                  <a:schemeClr val="accent5">
                    <a:lumMod val="60000"/>
                    <a:lumOff val="40000"/>
                  </a:schemeClr>
                </a:solidFill>
                <a:latin typeface="Arial"/>
                <a:cs typeface="Arial"/>
              </a:rPr>
              <a:t>Reg no            -  951221103009</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graphicFrame>
        <p:nvGraphicFramePr>
          <p:cNvPr id="7"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Rectangle 3"/>
          <p:cNvSpPr/>
          <p:nvPr/>
        </p:nvSpPr>
        <p:spPr>
          <a:xfrm>
            <a:off x="718458" y="1166842"/>
            <a:ext cx="11215396" cy="5078313"/>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Content Placeholder 3"/>
          <p:cNvSpPr>
            <a:spLocks noGrp="1"/>
          </p:cNvSpPr>
          <p:nvPr>
            <p:ph idx="1"/>
          </p:nvPr>
        </p:nvSpPr>
        <p:spPr/>
        <p:txBody>
          <a:bodyPr anchor="t">
            <a:normAutofit lnSpcReduction="1000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3"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262</TotalTime>
  <Words>963</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Times New Roman</vt:lpstr>
      <vt:lpstr>Wingdings 2</vt: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 </cp:lastModifiedBy>
  <cp:revision>45</cp:revision>
  <dcterms:created xsi:type="dcterms:W3CDTF">2021-05-26T16:50:10Z</dcterms:created>
  <dcterms:modified xsi:type="dcterms:W3CDTF">2024-04-05T05:34:04Z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