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6"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1"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89"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8"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6"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2"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1"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5"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5"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3"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6"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8"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79"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0"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7"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6"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8"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5"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2"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6"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2"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7"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7"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9"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4"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3"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0"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1"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3"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4"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7"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5"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6"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0"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3"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0"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7852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827" name=""/>
          <p:cNvSpPr txBox="1"/>
          <p:nvPr/>
        </p:nvSpPr>
        <p:spPr>
          <a:xfrm>
            <a:off x="2524102" y="4116712"/>
            <a:ext cx="7691264" cy="1767839"/>
          </a:xfrm>
          <a:prstGeom prst="rect"/>
        </p:spPr>
        <p:txBody>
          <a:bodyPr rtlCol="0" wrap="square">
            <a:spAutoFit/>
          </a:bodyPr>
          <a:p>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 </a:t>
            </a:r>
            <a:r>
              <a:rPr sz="2800" lang="en-US">
                <a:solidFill>
                  <a:srgbClr val="000000"/>
                </a:solidFill>
              </a:rPr>
              <a:t>M</a:t>
            </a:r>
            <a:r>
              <a:rPr sz="2800" lang="en-US">
                <a:solidFill>
                  <a:srgbClr val="000000"/>
                </a:solidFill>
              </a:rPr>
              <a:t> </a:t>
            </a:r>
            <a:r>
              <a:rPr sz="2800" lang="en-US">
                <a:solidFill>
                  <a:srgbClr val="000000"/>
                </a:solidFill>
              </a:rPr>
              <a:t>.</a:t>
            </a:r>
            <a:r>
              <a:rPr sz="2800" lang="en-US">
                <a:solidFill>
                  <a:srgbClr val="000000"/>
                </a:solidFill>
              </a:rPr>
              <a:t>V</a:t>
            </a:r>
            <a:r>
              <a:rPr sz="2800" lang="en-US">
                <a:solidFill>
                  <a:srgbClr val="000000"/>
                </a:solidFill>
              </a:rPr>
              <a:t>i</a:t>
            </a:r>
            <a:r>
              <a:rPr sz="2800" lang="en-US">
                <a:solidFill>
                  <a:srgbClr val="000000"/>
                </a:solidFill>
              </a:rPr>
              <a:t>j</a:t>
            </a:r>
            <a:r>
              <a:rPr sz="2800" lang="en-US">
                <a:solidFill>
                  <a:srgbClr val="000000"/>
                </a:solidFill>
              </a:rPr>
              <a:t>a</a:t>
            </a:r>
            <a:r>
              <a:rPr sz="2800" lang="en-US">
                <a:solidFill>
                  <a:srgbClr val="000000"/>
                </a:solidFill>
              </a:rPr>
              <a:t>y</a:t>
            </a:r>
            <a:endParaRPr sz="2800" lang="en-GB">
              <a:solidFill>
                <a:srgbClr val="000000"/>
              </a:solidFill>
            </a:endParaRPr>
          </a:p>
          <a:p>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a:t>
            </a:r>
            <a:r>
              <a:rPr sz="2800" lang="en-US">
                <a:solidFill>
                  <a:srgbClr val="000000"/>
                </a:solidFill>
              </a:rPr>
              <a:t>rtment</a:t>
            </a:r>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mechanical</a:t>
            </a:r>
            <a:r>
              <a:rPr sz="2800" lang="en-US">
                <a:solidFill>
                  <a:srgbClr val="000000"/>
                </a:solidFill>
              </a:rPr>
              <a:t> </a:t>
            </a:r>
            <a:r>
              <a:rPr sz="2800" lang="en-US">
                <a:solidFill>
                  <a:srgbClr val="000000"/>
                </a:solidFill>
              </a:rPr>
              <a:t>Engineering</a:t>
            </a:r>
            <a:r>
              <a:rPr sz="2800" lang="en-US">
                <a:solidFill>
                  <a:srgbClr val="000000"/>
                </a:solidFill>
              </a:rPr>
              <a:t> </a:t>
            </a:r>
            <a:endParaRPr sz="2800" lang="en-GB">
              <a:solidFill>
                <a:srgbClr val="000000"/>
              </a:solidFill>
            </a:endParaRPr>
          </a:p>
          <a:p>
            <a:r>
              <a:rPr sz="2800" lang="en-US">
                <a:solidFill>
                  <a:srgbClr val="000000"/>
                </a:solidFill>
              </a:rPr>
              <a:t>E</a:t>
            </a:r>
            <a:r>
              <a:rPr sz="2800" lang="en-US">
                <a:solidFill>
                  <a:srgbClr val="000000"/>
                </a:solidFill>
              </a:rPr>
              <a:t>x</a:t>
            </a:r>
            <a:r>
              <a:rPr sz="2800" lang="en-US">
                <a:solidFill>
                  <a:srgbClr val="000000"/>
                </a:solidFill>
              </a:rPr>
              <a:t>a</a:t>
            </a:r>
            <a:r>
              <a:rPr sz="2800" lang="en-US">
                <a:solidFill>
                  <a:srgbClr val="000000"/>
                </a:solidFill>
              </a:rPr>
              <a:t>m</a:t>
            </a:r>
            <a:r>
              <a:rPr sz="2800" lang="en-US">
                <a:solidFill>
                  <a:srgbClr val="000000"/>
                </a:solidFill>
              </a:rPr>
              <a:t> </a:t>
            </a:r>
            <a:r>
              <a:rPr sz="2800" lang="en-US">
                <a:solidFill>
                  <a:srgbClr val="000000"/>
                </a:solidFill>
              </a:rPr>
              <a:t>n</a:t>
            </a:r>
            <a:r>
              <a:rPr sz="2800" lang="en-US">
                <a:solidFill>
                  <a:srgbClr val="000000"/>
                </a:solidFill>
              </a:rPr>
              <a:t>o</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9</a:t>
            </a:r>
            <a:r>
              <a:rPr sz="2800" lang="en-US">
                <a:solidFill>
                  <a:srgbClr val="000000"/>
                </a:solidFill>
              </a:rPr>
              <a:t>5</a:t>
            </a:r>
            <a:r>
              <a:rPr sz="2800" lang="en-US">
                <a:solidFill>
                  <a:srgbClr val="000000"/>
                </a:solidFill>
              </a:rPr>
              <a:t>1</a:t>
            </a:r>
            <a:r>
              <a:rPr sz="2800" lang="en-US">
                <a:solidFill>
                  <a:srgbClr val="000000"/>
                </a:solidFill>
              </a:rPr>
              <a:t>2</a:t>
            </a:r>
            <a:r>
              <a:rPr sz="2800" lang="en-US">
                <a:solidFill>
                  <a:srgbClr val="000000"/>
                </a:solidFill>
              </a:rPr>
              <a:t>2</a:t>
            </a:r>
            <a:r>
              <a:rPr sz="2800" lang="en-US">
                <a:solidFill>
                  <a:srgbClr val="000000"/>
                </a:solidFill>
              </a:rPr>
              <a:t>1</a:t>
            </a:r>
            <a:r>
              <a:rPr sz="2800" lang="en-US">
                <a:solidFill>
                  <a:srgbClr val="000000"/>
                </a:solidFill>
              </a:rPr>
              <a:t>1</a:t>
            </a:r>
            <a:r>
              <a:rPr sz="2800" lang="en-US">
                <a:solidFill>
                  <a:srgbClr val="000000"/>
                </a:solidFill>
              </a:rPr>
              <a:t>1</a:t>
            </a:r>
            <a:r>
              <a:rPr sz="2800" lang="en-US">
                <a:solidFill>
                  <a:srgbClr val="000000"/>
                </a:solidFill>
              </a:rPr>
              <a:t>4</a:t>
            </a:r>
            <a:r>
              <a:rPr sz="2800" lang="en-US">
                <a:solidFill>
                  <a:srgbClr val="000000"/>
                </a:solidFill>
              </a:rPr>
              <a:t>0</a:t>
            </a:r>
            <a:r>
              <a:rPr sz="2800" lang="en-US">
                <a:solidFill>
                  <a:srgbClr val="000000"/>
                </a:solidFill>
              </a:rPr>
              <a:t>2</a:t>
            </a:r>
            <a:r>
              <a:rPr sz="2800" lang="en-US">
                <a:solidFill>
                  <a:srgbClr val="000000"/>
                </a:solidFill>
              </a:rPr>
              <a:t>1</a:t>
            </a:r>
            <a:endParaRPr sz="2800" lang="en-GB">
              <a:solidFill>
                <a:srgbClr val="000000"/>
              </a:solidFill>
            </a:endParaRPr>
          </a:p>
          <a:p>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ege</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J</a:t>
            </a:r>
            <a:r>
              <a:rPr sz="2800" lang="en-US">
                <a:solidFill>
                  <a:srgbClr val="000000"/>
                </a:solidFill>
              </a:rPr>
              <a:t>P</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lege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E</a:t>
            </a:r>
            <a:r>
              <a:rPr sz="2800" lang="en-US">
                <a:solidFill>
                  <a:srgbClr val="000000"/>
                </a:solidFill>
              </a:rPr>
              <a:t>ngineering</a:t>
            </a:r>
            <a:r>
              <a:rPr sz="2800" lang="en-US">
                <a:solidFill>
                  <a:srgbClr val="000000"/>
                </a:solidFill>
              </a:rPr>
              <a:t>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fontScale="86364" lnSpcReduction="20000"/>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6239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josesuryaraja@gmail.com</cp:lastModifiedBy>
  <dcterms:created xsi:type="dcterms:W3CDTF">2021-05-26T05:50:10Z</dcterms:created>
  <dcterms:modified xsi:type="dcterms:W3CDTF">2024-04-18T11:59:25Z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c362777e441544a785d0f64326501044</vt:lpwstr>
  </property>
</Properties>
</file>